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</p:sldMasterIdLst>
  <p:notesMasterIdLst>
    <p:notesMasterId r:id="rId12"/>
  </p:notesMasterIdLst>
  <p:handoutMasterIdLst>
    <p:handoutMasterId r:id="rId13"/>
  </p:handoutMasterIdLst>
  <p:sldIdLst>
    <p:sldId id="256" r:id="rId3"/>
    <p:sldId id="277" r:id="rId4"/>
    <p:sldId id="283" r:id="rId5"/>
    <p:sldId id="303" r:id="rId6"/>
    <p:sldId id="281" r:id="rId7"/>
    <p:sldId id="286" r:id="rId8"/>
    <p:sldId id="298" r:id="rId9"/>
    <p:sldId id="308" r:id="rId10"/>
    <p:sldId id="276" r:id="rId11"/>
  </p:sldIdLst>
  <p:sldSz cx="9144000" cy="6858000" type="screen4x3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5pPr>
    <a:lvl6pPr marL="2286000" algn="l" defTabSz="914400" rtl="0" eaLnBrk="1" latinLnBrk="0" hangingPunct="1"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6pPr>
    <a:lvl7pPr marL="2743200" algn="l" defTabSz="914400" rtl="0" eaLnBrk="1" latinLnBrk="0" hangingPunct="1"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7pPr>
    <a:lvl8pPr marL="3200400" algn="l" defTabSz="914400" rtl="0" eaLnBrk="1" latinLnBrk="0" hangingPunct="1"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8pPr>
    <a:lvl9pPr marL="3657600" algn="l" defTabSz="914400" rtl="0" eaLnBrk="1" latinLnBrk="0" hangingPunct="1">
      <a:defRPr sz="2400" kern="1200">
        <a:solidFill>
          <a:srgbClr val="FFFFFF"/>
        </a:solidFill>
        <a:latin typeface="Arial" panose="020B0604020202020204" pitchFamily="34" charset="0"/>
        <a:ea typeface="ヒラギノ角ゴ ProN W3" pitchFamily="3" charset="-128"/>
        <a:cs typeface="+mn-cs"/>
        <a:sym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605" autoAdjust="0"/>
    <p:restoredTop sz="75163" autoAdjust="0"/>
  </p:normalViewPr>
  <p:slideViewPr>
    <p:cSldViewPr>
      <p:cViewPr varScale="1">
        <p:scale>
          <a:sx n="66" d="100"/>
          <a:sy n="66" d="100"/>
        </p:scale>
        <p:origin x="154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666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56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817BD3A-709E-A9B7-A75B-380FF44FFA9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7B57F12-53B0-ED42-DE0E-4F02FD366A8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fld id="{D6BFB56D-0ADE-406B-83E8-8782B312FE0D}" type="datetimeFigureOut">
              <a:rPr lang="de-DE"/>
              <a:pPr>
                <a:defRPr/>
              </a:pPr>
              <a:t>24.02.2026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A6B56BD-D1C8-503A-0CC7-A43FADEADE6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EB6FA3BF-4728-74B6-FAAD-C454F44760E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8475762-37A3-45DC-9D47-CCC570A5BB30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B2AA51B7-6E3C-3615-7B14-583CBC7301E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E4390FFB-E296-514C-1A57-8F83E6B8E00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fld id="{A2D9A5D1-44A3-426B-8CEB-38288415951D}" type="datetimeFigureOut">
              <a:rPr lang="de-DE"/>
              <a:pPr>
                <a:defRPr/>
              </a:pPr>
              <a:t>24.02.2026</a:t>
            </a:fld>
            <a:endParaRPr lang="de-DE"/>
          </a:p>
        </p:txBody>
      </p:sp>
      <p:sp>
        <p:nvSpPr>
          <p:cNvPr id="4" name="Folienbildplatzhalter 3">
            <a:extLst>
              <a:ext uri="{FF2B5EF4-FFF2-40B4-BE49-F238E27FC236}">
                <a16:creationId xmlns:a16="http://schemas.microsoft.com/office/drawing/2014/main" id="{5A110F2A-AE88-8CC4-B659-06A63F159AB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de-DE" noProof="0"/>
          </a:p>
        </p:txBody>
      </p:sp>
      <p:sp>
        <p:nvSpPr>
          <p:cNvPr id="5" name="Notizenplatzhalter 4">
            <a:extLst>
              <a:ext uri="{FF2B5EF4-FFF2-40B4-BE49-F238E27FC236}">
                <a16:creationId xmlns:a16="http://schemas.microsoft.com/office/drawing/2014/main" id="{5B34E162-82AE-99D8-30FF-38D2C530F0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100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9B28FEF-F0A4-1B6F-CCF3-589BB1B6887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ヒラギノ角ゴ ProN W3" charset="-128"/>
                <a:sym typeface="Arial" charset="0"/>
              </a:defRPr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CFE2284-47B0-C9DA-73C7-35CCB84BAF7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31338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C6565C05-0E06-447F-8F0F-61D287E271EE}" type="slidenum">
              <a:rPr lang="de-DE" altLang="de-DE"/>
              <a:pPr>
                <a:defRPr/>
              </a:pPr>
              <a:t>‹Nr.›</a:t>
            </a:fld>
            <a:endParaRPr lang="de-DE" alt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6565C05-0E06-447F-8F0F-61D287E271EE}" type="slidenum">
              <a:rPr lang="de-DE" altLang="de-DE" smtClean="0"/>
              <a:pPr>
                <a:defRPr/>
              </a:pPr>
              <a:t>4</a:t>
            </a:fld>
            <a:endParaRPr lang="de-DE" altLang="de-DE"/>
          </a:p>
        </p:txBody>
      </p:sp>
    </p:spTree>
    <p:extLst>
      <p:ext uri="{BB962C8B-B14F-4D97-AF65-F5344CB8AC3E}">
        <p14:creationId xmlns:p14="http://schemas.microsoft.com/office/powerpoint/2010/main" val="2638459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555743295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01977897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1511300"/>
            <a:ext cx="2057400" cy="4614863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1511300"/>
            <a:ext cx="6019800" cy="46148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460145136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Master-Untertitelformat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143624711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98703311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480459727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84213" y="1828800"/>
            <a:ext cx="3771900" cy="323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08513" y="1828800"/>
            <a:ext cx="3771900" cy="3238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78976607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2252400116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947536849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9140825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29533683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928587485"/>
      </p:ext>
    </p:extLst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>
              <a:sym typeface="Comic Sans MS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309686671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816906923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454775" y="371475"/>
            <a:ext cx="1925638" cy="4695825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73100" y="371475"/>
            <a:ext cx="5629275" cy="4695825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15989846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02794711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94432158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3959599495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09416641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329051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1628427565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>
              <a:sym typeface="Comic Sans MS" charset="0"/>
            </a:endParaRP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</p:spTree>
    <p:extLst>
      <p:ext uri="{BB962C8B-B14F-4D97-AF65-F5344CB8AC3E}">
        <p14:creationId xmlns:p14="http://schemas.microsoft.com/office/powerpoint/2010/main" val="2306617809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>
            <a:extLst>
              <a:ext uri="{FF2B5EF4-FFF2-40B4-BE49-F238E27FC236}">
                <a16:creationId xmlns:a16="http://schemas.microsoft.com/office/drawing/2014/main" id="{3CA4CBE5-8495-4746-23CE-445CE13FD7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1511300"/>
            <a:ext cx="6399213" cy="2271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00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Comic Sans MS" panose="030F0702030302020204" pitchFamily="66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/>
  <p:txStyles>
    <p:titleStyle>
      <a:lvl1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+mj-lt"/>
          <a:ea typeface="+mj-ea"/>
          <a:cs typeface="+mj-cs"/>
          <a:sym typeface="Comic Sans MS" panose="030F0702030302020204" pitchFamily="66" charset="0"/>
        </a:defRPr>
      </a:lvl1pPr>
      <a:lvl2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2pPr>
      <a:lvl3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3pPr>
      <a:lvl4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4pPr>
      <a:lvl5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5pPr>
      <a:lvl6pPr marL="4953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6pPr>
      <a:lvl7pPr marL="9525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7pPr>
      <a:lvl8pPr marL="14097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8pPr>
      <a:lvl9pPr marL="18669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9pPr>
    </p:titleStyle>
    <p:bodyStyle>
      <a:lvl1pPr marL="342900" indent="-342900" algn="l" rtl="0" eaLnBrk="0" fontAlgn="base" hangingPunct="0">
        <a:spcBef>
          <a:spcPts val="800"/>
        </a:spcBef>
        <a:spcAft>
          <a:spcPct val="0"/>
        </a:spcAft>
        <a:defRPr sz="32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1pPr>
      <a:lvl2pPr marL="457200" algn="l" rtl="0" eaLnBrk="0" fontAlgn="base" hangingPunct="0">
        <a:spcBef>
          <a:spcPts val="700"/>
        </a:spcBef>
        <a:spcAft>
          <a:spcPct val="0"/>
        </a:spcAft>
        <a:defRPr sz="28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2pPr>
      <a:lvl3pPr marL="914400" algn="l" rtl="0" eaLnBrk="0" fontAlgn="base" hangingPunct="0">
        <a:spcBef>
          <a:spcPts val="600"/>
        </a:spcBef>
        <a:spcAft>
          <a:spcPct val="0"/>
        </a:spcAft>
        <a:defRPr sz="24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3pPr>
      <a:lvl4pPr marL="1371600" algn="l" rtl="0" eaLnBrk="0" fontAlgn="base" hangingPunct="0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4pPr>
      <a:lvl5pPr marL="1828800" algn="l" rtl="0" eaLnBrk="0" fontAlgn="base" hangingPunct="0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5pPr>
      <a:lvl6pPr marL="22860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6pPr>
      <a:lvl7pPr marL="27432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7pPr>
      <a:lvl8pPr marL="32004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8pPr>
      <a:lvl9pPr marL="36576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A5D86D02-081C-AB0C-38B6-5A86A85149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73100" y="371475"/>
            <a:ext cx="6869113" cy="2103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00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Comic Sans MS" panose="030F0702030302020204" pitchFamily="66" charset="0"/>
              </a:rPr>
              <a:t>Click to edit Master title style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04F8B374-472F-6219-C4E3-643DA51629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828800"/>
            <a:ext cx="7696200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0800" tIns="50800" rIns="900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de-DE">
                <a:sym typeface="Comic Sans MS" panose="030F0702030302020204" pitchFamily="66" charset="0"/>
              </a:rPr>
              <a:t>Click to edit Master text styles</a:t>
            </a:r>
          </a:p>
          <a:p>
            <a:pPr lvl="1"/>
            <a:r>
              <a:rPr lang="en-US" altLang="de-DE">
                <a:sym typeface="Comic Sans MS" panose="030F0702030302020204" pitchFamily="66" charset="0"/>
              </a:rPr>
              <a:t>Second level</a:t>
            </a:r>
          </a:p>
          <a:p>
            <a:pPr lvl="2"/>
            <a:r>
              <a:rPr lang="en-US" altLang="de-DE">
                <a:sym typeface="Comic Sans MS" panose="030F0702030302020204" pitchFamily="66" charset="0"/>
              </a:rPr>
              <a:t>Third level</a:t>
            </a:r>
          </a:p>
          <a:p>
            <a:pPr lvl="3"/>
            <a:r>
              <a:rPr lang="en-US" altLang="de-DE">
                <a:sym typeface="Comic Sans MS" panose="030F0702030302020204" pitchFamily="66" charset="0"/>
              </a:rPr>
              <a:t>Fourth level</a:t>
            </a:r>
          </a:p>
          <a:p>
            <a:pPr lvl="4"/>
            <a:r>
              <a:rPr lang="en-US" altLang="de-DE">
                <a:sym typeface="Comic Sans MS" panose="030F0702030302020204" pitchFamily="66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xStyles>
    <p:titleStyle>
      <a:lvl1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+mj-lt"/>
          <a:ea typeface="+mj-ea"/>
          <a:cs typeface="+mj-cs"/>
          <a:sym typeface="Comic Sans MS" panose="030F0702030302020204" pitchFamily="66" charset="0"/>
        </a:defRPr>
      </a:lvl1pPr>
      <a:lvl2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2pPr>
      <a:lvl3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3pPr>
      <a:lvl4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4pPr>
      <a:lvl5pPr marL="38100" indent="-38100"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panose="030F0702030302020204" pitchFamily="66" charset="0"/>
        </a:defRPr>
      </a:lvl5pPr>
      <a:lvl6pPr marL="4953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6pPr>
      <a:lvl7pPr marL="9525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7pPr>
      <a:lvl8pPr marL="14097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8pPr>
      <a:lvl9pPr marL="1866900" algn="ctr" rtl="0" fontAlgn="base"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omic Sans MS" charset="0"/>
          <a:ea typeface="ヒラギノ明朝 ProN W3" charset="0"/>
          <a:cs typeface="ヒラギノ明朝 ProN W3" charset="0"/>
          <a:sym typeface="Comic Sans MS" charset="0"/>
        </a:defRPr>
      </a:lvl9pPr>
    </p:titleStyle>
    <p:bodyStyle>
      <a:lvl1pPr marL="38100" indent="-38100" algn="l" rtl="0" eaLnBrk="0" fontAlgn="base" hangingPunct="0">
        <a:spcBef>
          <a:spcPts val="800"/>
        </a:spcBef>
        <a:spcAft>
          <a:spcPct val="0"/>
        </a:spcAft>
        <a:defRPr sz="32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1pPr>
      <a:lvl2pPr marL="444500" indent="12700" algn="l" rtl="0" eaLnBrk="0" fontAlgn="base" hangingPunct="0">
        <a:spcBef>
          <a:spcPts val="700"/>
        </a:spcBef>
        <a:spcAft>
          <a:spcPct val="0"/>
        </a:spcAft>
        <a:defRPr sz="28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2pPr>
      <a:lvl3pPr marL="901700" indent="12700" algn="l" rtl="0" eaLnBrk="0" fontAlgn="base" hangingPunct="0">
        <a:spcBef>
          <a:spcPts val="600"/>
        </a:spcBef>
        <a:spcAft>
          <a:spcPct val="0"/>
        </a:spcAft>
        <a:defRPr sz="24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3pPr>
      <a:lvl4pPr marL="1358900" indent="12700" algn="l" rtl="0" eaLnBrk="0" fontAlgn="base" hangingPunct="0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4pPr>
      <a:lvl5pPr marL="1816100" indent="12700" algn="l" rtl="0" eaLnBrk="0" fontAlgn="base" hangingPunct="0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panose="030F0702030302020204" pitchFamily="66" charset="0"/>
        </a:defRPr>
      </a:lvl5pPr>
      <a:lvl6pPr marL="22733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6pPr>
      <a:lvl7pPr marL="27305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7pPr>
      <a:lvl8pPr marL="31877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8pPr>
      <a:lvl9pPr marL="3644900" algn="l" rtl="0" fontAlgn="base">
        <a:spcBef>
          <a:spcPts val="500"/>
        </a:spcBef>
        <a:spcAft>
          <a:spcPct val="0"/>
        </a:spcAft>
        <a:defRPr sz="2000">
          <a:solidFill>
            <a:srgbClr val="000000"/>
          </a:solidFill>
          <a:latin typeface="+mn-lt"/>
          <a:ea typeface="+mn-ea"/>
          <a:cs typeface="+mn-cs"/>
          <a:sym typeface="Comic Sans MS" charset="0"/>
        </a:defRPr>
      </a:lvl9pPr>
    </p:bodyStyle>
    <p:otherStyle>
      <a:defPPr>
        <a:defRPr lang="de-DE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1">
            <a:extLst>
              <a:ext uri="{FF2B5EF4-FFF2-40B4-BE49-F238E27FC236}">
                <a16:creationId xmlns:a16="http://schemas.microsoft.com/office/drawing/2014/main" id="{CC6F0BBD-F668-39E3-3F8D-A468874AB0F3}"/>
              </a:ext>
            </a:extLst>
          </p:cNvPr>
          <p:cNvSpPr>
            <a:spLocks/>
          </p:cNvSpPr>
          <p:nvPr/>
        </p:nvSpPr>
        <p:spPr bwMode="auto">
          <a:xfrm>
            <a:off x="20638" y="1587500"/>
            <a:ext cx="8902700" cy="52705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0 h 21600"/>
              <a:gd name="T10" fmla="*/ 2147483646 w 21600"/>
              <a:gd name="T11" fmla="*/ 0 h 21600"/>
              <a:gd name="T12" fmla="*/ 2147483646 w 21600"/>
              <a:gd name="T13" fmla="*/ 0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600" h="21600">
                <a:moveTo>
                  <a:pt x="15296" y="0"/>
                </a:moveTo>
                <a:lnTo>
                  <a:pt x="0" y="5819"/>
                </a:lnTo>
                <a:lnTo>
                  <a:pt x="11757" y="21600"/>
                </a:lnTo>
                <a:lnTo>
                  <a:pt x="21600" y="6715"/>
                </a:lnTo>
                <a:lnTo>
                  <a:pt x="15296" y="0"/>
                </a:lnTo>
                <a:close/>
                <a:moveTo>
                  <a:pt x="15296" y="0"/>
                </a:moveTo>
              </a:path>
            </a:pathLst>
          </a:custGeom>
          <a:solidFill>
            <a:srgbClr val="FEB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F7E85565-46AB-9DAA-76FE-F9380328E3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365250" y="4051300"/>
            <a:ext cx="6400800" cy="1897980"/>
          </a:xfrm>
        </p:spPr>
        <p:txBody>
          <a:bodyPr rIns="129200"/>
          <a:lstStyle/>
          <a:p>
            <a:pPr indent="0" eaLnBrk="1" hangingPunct="1">
              <a:lnSpc>
                <a:spcPct val="90000"/>
              </a:lnSpc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r>
              <a:rPr lang="en-US" altLang="de-DE" sz="3600" dirty="0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Comic Sans MS" charset="0"/>
              </a:rPr>
              <a:t>“</a:t>
            </a:r>
            <a:r>
              <a:rPr lang="en-US" altLang="de-DE" sz="3600" dirty="0" err="1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Comic Sans MS" charset="0"/>
              </a:rPr>
              <a:t>Offene</a:t>
            </a:r>
            <a:r>
              <a:rPr lang="en-US" altLang="de-DE" sz="3600" dirty="0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Comic Sans MS" charset="0"/>
              </a:rPr>
              <a:t> </a:t>
            </a:r>
            <a:r>
              <a:rPr lang="en-US" altLang="de-DE" sz="3600" dirty="0" err="1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Comic Sans MS" charset="0"/>
              </a:rPr>
              <a:t>Ganztagsbetreuung</a:t>
            </a:r>
            <a:r>
              <a:rPr lang="en-US" altLang="de-DE" sz="3600" dirty="0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Comic Sans MS" charset="0"/>
              </a:rPr>
              <a:t> an der Grundschule Parksiedlung” 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890BFCAE-3F51-BB02-6DFE-8D05039CEE49}"/>
              </a:ext>
            </a:extLst>
          </p:cNvPr>
          <p:cNvSpPr>
            <a:spLocks/>
          </p:cNvSpPr>
          <p:nvPr/>
        </p:nvSpPr>
        <p:spPr bwMode="auto">
          <a:xfrm>
            <a:off x="634268" y="2415316"/>
            <a:ext cx="7975600" cy="1549400"/>
          </a:xfrm>
          <a:prstGeom prst="rect">
            <a:avLst/>
          </a:prstGeom>
          <a:noFill/>
          <a:ln>
            <a:noFill/>
          </a:ln>
        </p:spPr>
        <p:txBody>
          <a:bodyPr lIns="38100" tIns="38100" rIns="77300" bIns="38100" anchor="b"/>
          <a:lstStyle>
            <a:lvl1pPr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1pPr>
            <a:lvl2pPr marL="742950" indent="-28575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2pPr>
            <a:lvl3pPr marL="1143000" indent="-22860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3pPr>
            <a:lvl4pPr marL="1600200" indent="-22860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4pPr>
            <a:lvl5pPr marL="2057400" indent="-22860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ts val="2600"/>
              </a:spcBef>
              <a:defRPr/>
            </a:pPr>
            <a:r>
              <a:rPr lang="en-US" altLang="de-DE" sz="4000" dirty="0" err="1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Herzlich</a:t>
            </a:r>
            <a:r>
              <a:rPr lang="en-US" altLang="de-DE" sz="4000" dirty="0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</a:t>
            </a:r>
            <a:r>
              <a:rPr lang="en-US" altLang="de-DE" sz="4000" dirty="0" err="1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Willkommen</a:t>
            </a:r>
            <a:r>
              <a:rPr lang="en-US" altLang="de-DE" sz="4000" dirty="0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</a:t>
            </a:r>
            <a:r>
              <a:rPr lang="en-US" altLang="de-DE" sz="4000" dirty="0" err="1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zum</a:t>
            </a:r>
            <a:endParaRPr lang="en-US" altLang="de-DE" sz="4000" dirty="0">
              <a:solidFill>
                <a:srgbClr val="2E6FF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charset="0"/>
              <a:ea typeface="MS PGothic" charset="-128"/>
              <a:sym typeface="Comic Sans MS" charset="0"/>
            </a:endParaRPr>
          </a:p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4000" dirty="0" err="1">
                <a:solidFill>
                  <a:srgbClr val="2E6FF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Informationsabend</a:t>
            </a:r>
            <a:endParaRPr lang="en-US" altLang="de-DE" sz="4000" dirty="0">
              <a:solidFill>
                <a:srgbClr val="2E6FFD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charset="0"/>
              <a:ea typeface="MS PGothic" charset="-128"/>
              <a:sym typeface="Comic Sans MS" charset="0"/>
            </a:endParaRPr>
          </a:p>
        </p:txBody>
      </p:sp>
      <p:pic>
        <p:nvPicPr>
          <p:cNvPr id="5127" name="Bild 3">
            <a:extLst>
              <a:ext uri="{FF2B5EF4-FFF2-40B4-BE49-F238E27FC236}">
                <a16:creationId xmlns:a16="http://schemas.microsoft.com/office/drawing/2014/main" id="{F57459F0-7418-E9A0-098D-2F47A2B6EC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9919" y="292100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 descr="NBH Logo Grafik (002)">
            <a:extLst>
              <a:ext uri="{FF2B5EF4-FFF2-40B4-BE49-F238E27FC236}">
                <a16:creationId xmlns:a16="http://schemas.microsoft.com/office/drawing/2014/main" id="{A6B0B45D-ED17-9C0A-BC30-1B67ABAF471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6065" y="453400"/>
            <a:ext cx="1554207" cy="8039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A26B6918-F33D-509C-B756-65014182C0A8}"/>
              </a:ext>
            </a:extLst>
          </p:cNvPr>
          <p:cNvSpPr>
            <a:spLocks/>
          </p:cNvSpPr>
          <p:nvPr/>
        </p:nvSpPr>
        <p:spPr bwMode="auto">
          <a:xfrm>
            <a:off x="-364768" y="740308"/>
            <a:ext cx="4986836" cy="803900"/>
          </a:xfrm>
          <a:prstGeom prst="rect">
            <a:avLst/>
          </a:prstGeom>
          <a:noFill/>
          <a:ln>
            <a:noFill/>
          </a:ln>
        </p:spPr>
        <p:txBody>
          <a:bodyPr lIns="38100" tIns="38100" rIns="77300" bIns="38100" anchor="b"/>
          <a:lstStyle>
            <a:lvl1pPr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1pPr>
            <a:lvl2pPr marL="742950" indent="-28575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2pPr>
            <a:lvl3pPr marL="1143000" indent="-22860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3pPr>
            <a:lvl4pPr marL="1600200" indent="-22860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4pPr>
            <a:lvl5pPr marL="2057400" indent="-228600" eaLnBrk="0" hangingPunct="0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 sz="2400">
                <a:solidFill>
                  <a:srgbClr val="FFFFFF"/>
                </a:solidFill>
                <a:latin typeface="Arial" charset="0"/>
                <a:ea typeface="ヒラギノ角ゴ ProN W3" charset="-128"/>
                <a:sym typeface="Arial" charset="0"/>
              </a:defRPr>
            </a:lvl9pPr>
          </a:lstStyle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14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Nachbarschaftshilfe</a:t>
            </a:r>
            <a:r>
              <a:rPr lang="en-US" alt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Oberschleißheim e. V.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reeform 1">
            <a:extLst>
              <a:ext uri="{FF2B5EF4-FFF2-40B4-BE49-F238E27FC236}">
                <a16:creationId xmlns:a16="http://schemas.microsoft.com/office/drawing/2014/main" id="{8E2C2D2A-9922-D4DE-3EBB-92DA6EDD8BA3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6147" name="Freeform 2">
            <a:extLst>
              <a:ext uri="{FF2B5EF4-FFF2-40B4-BE49-F238E27FC236}">
                <a16:creationId xmlns:a16="http://schemas.microsoft.com/office/drawing/2014/main" id="{4E9950DE-89BA-2D2E-1B69-9FBFB087D344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6148" name="Freeform 3">
            <a:extLst>
              <a:ext uri="{FF2B5EF4-FFF2-40B4-BE49-F238E27FC236}">
                <a16:creationId xmlns:a16="http://schemas.microsoft.com/office/drawing/2014/main" id="{D1E17AA0-76E6-557D-646A-F0B4772255DC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6149" name="Group 6">
            <a:extLst>
              <a:ext uri="{FF2B5EF4-FFF2-40B4-BE49-F238E27FC236}">
                <a16:creationId xmlns:a16="http://schemas.microsoft.com/office/drawing/2014/main" id="{113CB072-F5EC-D65C-3E37-1E3A9CE1FB31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6169" name="Freeform 4">
              <a:extLst>
                <a:ext uri="{FF2B5EF4-FFF2-40B4-BE49-F238E27FC236}">
                  <a16:creationId xmlns:a16="http://schemas.microsoft.com/office/drawing/2014/main" id="{11F8C089-B82B-BB09-1F9F-731AAEC544C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6170" name="Freeform 5">
              <a:extLst>
                <a:ext uri="{FF2B5EF4-FFF2-40B4-BE49-F238E27FC236}">
                  <a16:creationId xmlns:a16="http://schemas.microsoft.com/office/drawing/2014/main" id="{BA82C68B-33AC-1911-341F-6766C3E707A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6150" name="Group 19">
            <a:extLst>
              <a:ext uri="{FF2B5EF4-FFF2-40B4-BE49-F238E27FC236}">
                <a16:creationId xmlns:a16="http://schemas.microsoft.com/office/drawing/2014/main" id="{D8E6F393-AEA5-A5FA-8FF2-B12AB574EAC2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6157" name="Group 17">
              <a:extLst>
                <a:ext uri="{FF2B5EF4-FFF2-40B4-BE49-F238E27FC236}">
                  <a16:creationId xmlns:a16="http://schemas.microsoft.com/office/drawing/2014/main" id="{45736993-BB0B-71F8-DE46-BEAD9B2F47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6159" name="Freeform 7">
                <a:extLst>
                  <a:ext uri="{FF2B5EF4-FFF2-40B4-BE49-F238E27FC236}">
                    <a16:creationId xmlns:a16="http://schemas.microsoft.com/office/drawing/2014/main" id="{47575C62-3AC1-354F-3FB5-D71DB7D9786C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6160" name="Group 16">
                <a:extLst>
                  <a:ext uri="{FF2B5EF4-FFF2-40B4-BE49-F238E27FC236}">
                    <a16:creationId xmlns:a16="http://schemas.microsoft.com/office/drawing/2014/main" id="{A8D8E434-1874-74AC-589B-EBAC7D0E144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6161" name="Freeform 8">
                  <a:extLst>
                    <a:ext uri="{FF2B5EF4-FFF2-40B4-BE49-F238E27FC236}">
                      <a16:creationId xmlns:a16="http://schemas.microsoft.com/office/drawing/2014/main" id="{63055289-C563-5BF5-2A9E-6BD437A74A5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2" name="Freeform 9">
                  <a:extLst>
                    <a:ext uri="{FF2B5EF4-FFF2-40B4-BE49-F238E27FC236}">
                      <a16:creationId xmlns:a16="http://schemas.microsoft.com/office/drawing/2014/main" id="{4C6789B0-D02B-1A04-8226-D1962985F90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3" name="Freeform 10">
                  <a:extLst>
                    <a:ext uri="{FF2B5EF4-FFF2-40B4-BE49-F238E27FC236}">
                      <a16:creationId xmlns:a16="http://schemas.microsoft.com/office/drawing/2014/main" id="{CE211D70-E8B9-A2C0-3DD7-7146B1DB150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4" name="Freeform 11">
                  <a:extLst>
                    <a:ext uri="{FF2B5EF4-FFF2-40B4-BE49-F238E27FC236}">
                      <a16:creationId xmlns:a16="http://schemas.microsoft.com/office/drawing/2014/main" id="{35980C53-84BC-D589-2A60-C996F2AF532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5" name="Freeform 12">
                  <a:extLst>
                    <a:ext uri="{FF2B5EF4-FFF2-40B4-BE49-F238E27FC236}">
                      <a16:creationId xmlns:a16="http://schemas.microsoft.com/office/drawing/2014/main" id="{CAC4C9E2-20A3-9A08-95DE-1D680D00E96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6" name="Freeform 13">
                  <a:extLst>
                    <a:ext uri="{FF2B5EF4-FFF2-40B4-BE49-F238E27FC236}">
                      <a16:creationId xmlns:a16="http://schemas.microsoft.com/office/drawing/2014/main" id="{4EAA49F6-528F-737E-7C4C-1090A677D6A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7" name="Freeform 14">
                  <a:extLst>
                    <a:ext uri="{FF2B5EF4-FFF2-40B4-BE49-F238E27FC236}">
                      <a16:creationId xmlns:a16="http://schemas.microsoft.com/office/drawing/2014/main" id="{559DD5D1-FC86-49EF-52A3-B60FAC35B37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6168" name="Freeform 15">
                  <a:extLst>
                    <a:ext uri="{FF2B5EF4-FFF2-40B4-BE49-F238E27FC236}">
                      <a16:creationId xmlns:a16="http://schemas.microsoft.com/office/drawing/2014/main" id="{BD9B3896-38EA-992C-06B8-E90A442A513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6158" name="Line 18">
              <a:extLst>
                <a:ext uri="{FF2B5EF4-FFF2-40B4-BE49-F238E27FC236}">
                  <a16:creationId xmlns:a16="http://schemas.microsoft.com/office/drawing/2014/main" id="{1B4EC41F-F3D4-355D-AA57-DE9FDFB0943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6152" name="Rectangle 23">
            <a:extLst>
              <a:ext uri="{FF2B5EF4-FFF2-40B4-BE49-F238E27FC236}">
                <a16:creationId xmlns:a16="http://schemas.microsoft.com/office/drawing/2014/main" id="{AF106E1E-53F0-2F51-F1FA-A61B762483E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0775" y="1475292"/>
            <a:ext cx="7527925" cy="3997517"/>
          </a:xfrm>
        </p:spPr>
        <p:txBody>
          <a:bodyPr/>
          <a:lstStyle/>
          <a:p>
            <a:pPr indent="0" eaLnBrk="1" hangingPunct="1">
              <a:lnSpc>
                <a:spcPct val="90000"/>
              </a:lnSpc>
            </a:pPr>
            <a:r>
              <a:rPr lang="en-US" altLang="de-DE" dirty="0"/>
              <a:t>- 55 Jahre </a:t>
            </a:r>
            <a:r>
              <a:rPr lang="en-US" altLang="de-DE" dirty="0" err="1"/>
              <a:t>Nachbarschaftshilfe</a:t>
            </a:r>
            <a:r>
              <a:rPr lang="en-US" altLang="de-DE" dirty="0"/>
              <a:t> Oberschleißheim e. V.</a:t>
            </a:r>
          </a:p>
          <a:p>
            <a:pPr indent="0" eaLnBrk="1" hangingPunct="1">
              <a:lnSpc>
                <a:spcPct val="90000"/>
              </a:lnSpc>
            </a:pPr>
            <a:endParaRPr lang="en-US" altLang="de-DE" b="1" dirty="0"/>
          </a:p>
          <a:p>
            <a:pPr indent="0" eaLnBrk="1" hangingPunct="1">
              <a:lnSpc>
                <a:spcPct val="90000"/>
              </a:lnSpc>
            </a:pPr>
            <a:r>
              <a:rPr lang="en-US" altLang="de-DE" b="1" dirty="0"/>
              <a:t>- </a:t>
            </a:r>
            <a:r>
              <a:rPr lang="en-US" altLang="de-DE" dirty="0" err="1"/>
              <a:t>Einrichtungen</a:t>
            </a:r>
            <a:r>
              <a:rPr lang="en-US" altLang="de-DE" dirty="0"/>
              <a:t> und </a:t>
            </a:r>
            <a:r>
              <a:rPr lang="en-US" altLang="de-DE" dirty="0" err="1"/>
              <a:t>Angebote</a:t>
            </a:r>
            <a:endParaRPr lang="en-US" altLang="de-DE" dirty="0"/>
          </a:p>
          <a:p>
            <a:pPr indent="0" eaLnBrk="1" hangingPunct="1">
              <a:lnSpc>
                <a:spcPct val="90000"/>
              </a:lnSpc>
            </a:pPr>
            <a:endParaRPr lang="en-US" altLang="de-DE" dirty="0"/>
          </a:p>
          <a:p>
            <a:pPr indent="0" eaLnBrk="1" hangingPunct="1">
              <a:lnSpc>
                <a:spcPct val="90000"/>
              </a:lnSpc>
            </a:pPr>
            <a:r>
              <a:rPr lang="en-US" altLang="de-DE" dirty="0"/>
              <a:t>- 26 Jahre Mittagsbetreuung an </a:t>
            </a:r>
            <a:r>
              <a:rPr lang="en-US" altLang="de-DE" dirty="0" err="1"/>
              <a:t>beiden</a:t>
            </a:r>
            <a:r>
              <a:rPr lang="en-US" altLang="de-DE" dirty="0"/>
              <a:t> </a:t>
            </a:r>
            <a:r>
              <a:rPr lang="en-US" altLang="de-DE" dirty="0" err="1"/>
              <a:t>Schulen</a:t>
            </a:r>
            <a:r>
              <a:rPr lang="en-US" altLang="de-DE" dirty="0"/>
              <a:t> in Oberschleißheim</a:t>
            </a:r>
            <a:endParaRPr lang="en-US" altLang="de-DE" dirty="0">
              <a:latin typeface="Arial" panose="020B0604020202020204" pitchFamily="34" charset="0"/>
              <a:ea typeface="ヒラギノ角ゴ ProN W3" pitchFamily="3" charset="-128"/>
              <a:sym typeface="Arial" panose="020B0604020202020204" pitchFamily="34" charset="0"/>
            </a:endParaRPr>
          </a:p>
          <a:p>
            <a:pPr indent="0" eaLnBrk="1" hangingPunct="1">
              <a:lnSpc>
                <a:spcPct val="90000"/>
              </a:lnSpc>
            </a:pPr>
            <a:endParaRPr lang="en-US" altLang="de-DE" dirty="0"/>
          </a:p>
        </p:txBody>
      </p:sp>
      <p:sp>
        <p:nvSpPr>
          <p:cNvPr id="6153" name="Rectangle 24">
            <a:extLst>
              <a:ext uri="{FF2B5EF4-FFF2-40B4-BE49-F238E27FC236}">
                <a16:creationId xmlns:a16="http://schemas.microsoft.com/office/drawing/2014/main" id="{7DE020F3-81B5-96BC-972E-0B38F71DF0B3}"/>
              </a:ext>
            </a:extLst>
          </p:cNvPr>
          <p:cNvSpPr>
            <a:spLocks/>
          </p:cNvSpPr>
          <p:nvPr/>
        </p:nvSpPr>
        <p:spPr bwMode="auto">
          <a:xfrm>
            <a:off x="1003300" y="825500"/>
            <a:ext cx="712788" cy="44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40639" bIns="0">
            <a:spAutoFit/>
          </a:bodyPr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spcBef>
                <a:spcPct val="0"/>
              </a:spcBef>
            </a:pPr>
            <a:r>
              <a:rPr lang="en-US" altLang="de-DE"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rPr>
              <a:t>Text</a:t>
            </a:r>
          </a:p>
        </p:txBody>
      </p:sp>
      <p:sp>
        <p:nvSpPr>
          <p:cNvPr id="6154" name="Rectangle 25">
            <a:extLst>
              <a:ext uri="{FF2B5EF4-FFF2-40B4-BE49-F238E27FC236}">
                <a16:creationId xmlns:a16="http://schemas.microsoft.com/office/drawing/2014/main" id="{4681BE70-DC43-D547-862E-F7A850CEB0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69913" y="446088"/>
            <a:ext cx="6870700" cy="825500"/>
          </a:xfrm>
        </p:spPr>
        <p:txBody>
          <a:bodyPr rIns="129200"/>
          <a:lstStyle/>
          <a:p>
            <a:pPr indent="0" algn="l" eaLnBrk="1" hangingPunct="1">
              <a:tabLst>
                <a:tab pos="38100" algn="l"/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</a:pPr>
            <a:r>
              <a:rPr lang="en-US" altLang="de-DE" dirty="0" err="1">
                <a:solidFill>
                  <a:srgbClr val="722CFD"/>
                </a:solidFill>
              </a:rPr>
              <a:t>Vorstellung</a:t>
            </a:r>
            <a:r>
              <a:rPr lang="en-US" altLang="de-DE" dirty="0">
                <a:solidFill>
                  <a:srgbClr val="722CFD"/>
                </a:solidFill>
              </a:rPr>
              <a:t> des </a:t>
            </a:r>
            <a:r>
              <a:rPr lang="en-US" altLang="de-DE" dirty="0" err="1">
                <a:solidFill>
                  <a:srgbClr val="722CFD"/>
                </a:solidFill>
              </a:rPr>
              <a:t>Trägers</a:t>
            </a:r>
            <a:endParaRPr lang="en-US" altLang="de-DE" dirty="0">
              <a:solidFill>
                <a:srgbClr val="722CFD"/>
              </a:solidFill>
            </a:endParaRPr>
          </a:p>
        </p:txBody>
      </p:sp>
      <p:pic>
        <p:nvPicPr>
          <p:cNvPr id="6156" name="Bild 3">
            <a:extLst>
              <a:ext uri="{FF2B5EF4-FFF2-40B4-BE49-F238E27FC236}">
                <a16:creationId xmlns:a16="http://schemas.microsoft.com/office/drawing/2014/main" id="{477949FD-B941-8F24-997E-4C8CE654F0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0354" y="5547928"/>
            <a:ext cx="903287" cy="1022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 descr="NBH Logo Grafik (002)">
            <a:extLst>
              <a:ext uri="{FF2B5EF4-FFF2-40B4-BE49-F238E27FC236}">
                <a16:creationId xmlns:a16="http://schemas.microsoft.com/office/drawing/2014/main" id="{540E228C-FA93-F601-5D75-899A8AD8822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" y="5547928"/>
            <a:ext cx="1502828" cy="73167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7488F5DE-0994-7684-CD61-2C190BEE1718}"/>
              </a:ext>
            </a:extLst>
          </p:cNvPr>
          <p:cNvSpPr txBox="1"/>
          <p:nvPr/>
        </p:nvSpPr>
        <p:spPr>
          <a:xfrm>
            <a:off x="-207263" y="6339003"/>
            <a:ext cx="4572000" cy="23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14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Nachbarschaftshilfe</a:t>
            </a:r>
            <a:r>
              <a:rPr lang="en-US" alt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Oberschleißheim e. V.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reeform 1">
            <a:extLst>
              <a:ext uri="{FF2B5EF4-FFF2-40B4-BE49-F238E27FC236}">
                <a16:creationId xmlns:a16="http://schemas.microsoft.com/office/drawing/2014/main" id="{F5B2C22B-689D-F4B7-DEA3-38C71C5C74FA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9219" name="Freeform 2">
            <a:extLst>
              <a:ext uri="{FF2B5EF4-FFF2-40B4-BE49-F238E27FC236}">
                <a16:creationId xmlns:a16="http://schemas.microsoft.com/office/drawing/2014/main" id="{63056557-DE0F-420B-4276-B2484FA76D7C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9220" name="Freeform 3">
            <a:extLst>
              <a:ext uri="{FF2B5EF4-FFF2-40B4-BE49-F238E27FC236}">
                <a16:creationId xmlns:a16="http://schemas.microsoft.com/office/drawing/2014/main" id="{DE8E542A-294B-E07A-CE4B-266429ECBCA7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9221" name="Group 6">
            <a:extLst>
              <a:ext uri="{FF2B5EF4-FFF2-40B4-BE49-F238E27FC236}">
                <a16:creationId xmlns:a16="http://schemas.microsoft.com/office/drawing/2014/main" id="{FCF112D5-863B-C97A-9338-D58704A5BC4F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9240" name="Freeform 4">
              <a:extLst>
                <a:ext uri="{FF2B5EF4-FFF2-40B4-BE49-F238E27FC236}">
                  <a16:creationId xmlns:a16="http://schemas.microsoft.com/office/drawing/2014/main" id="{5A804F7C-8981-67F7-76E8-3B8A932566A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9241" name="Freeform 5">
              <a:extLst>
                <a:ext uri="{FF2B5EF4-FFF2-40B4-BE49-F238E27FC236}">
                  <a16:creationId xmlns:a16="http://schemas.microsoft.com/office/drawing/2014/main" id="{FCCC11F5-17A6-830E-1E7E-E1EC0E72418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9222" name="Group 19">
            <a:extLst>
              <a:ext uri="{FF2B5EF4-FFF2-40B4-BE49-F238E27FC236}">
                <a16:creationId xmlns:a16="http://schemas.microsoft.com/office/drawing/2014/main" id="{8376095E-41C4-5A71-140A-104B3A4D2CB6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9228" name="Group 17">
              <a:extLst>
                <a:ext uri="{FF2B5EF4-FFF2-40B4-BE49-F238E27FC236}">
                  <a16:creationId xmlns:a16="http://schemas.microsoft.com/office/drawing/2014/main" id="{0C4A772A-0CA8-2FCA-1339-650B4A6D50C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9230" name="Freeform 7">
                <a:extLst>
                  <a:ext uri="{FF2B5EF4-FFF2-40B4-BE49-F238E27FC236}">
                    <a16:creationId xmlns:a16="http://schemas.microsoft.com/office/drawing/2014/main" id="{26E7219E-B130-2F00-A009-576BD73D60BF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9231" name="Group 16">
                <a:extLst>
                  <a:ext uri="{FF2B5EF4-FFF2-40B4-BE49-F238E27FC236}">
                    <a16:creationId xmlns:a16="http://schemas.microsoft.com/office/drawing/2014/main" id="{AAC1CA6C-DAD0-F368-970A-BAF156DBA76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9232" name="Freeform 8">
                  <a:extLst>
                    <a:ext uri="{FF2B5EF4-FFF2-40B4-BE49-F238E27FC236}">
                      <a16:creationId xmlns:a16="http://schemas.microsoft.com/office/drawing/2014/main" id="{E7574249-0D09-D3CD-5815-DC3E01452EB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3" name="Freeform 9">
                  <a:extLst>
                    <a:ext uri="{FF2B5EF4-FFF2-40B4-BE49-F238E27FC236}">
                      <a16:creationId xmlns:a16="http://schemas.microsoft.com/office/drawing/2014/main" id="{845F2157-2396-C8EE-55D4-72C084F6AB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4" name="Freeform 10">
                  <a:extLst>
                    <a:ext uri="{FF2B5EF4-FFF2-40B4-BE49-F238E27FC236}">
                      <a16:creationId xmlns:a16="http://schemas.microsoft.com/office/drawing/2014/main" id="{A3146A80-7AF1-7821-7D6D-D0CC8907BFC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5" name="Freeform 11">
                  <a:extLst>
                    <a:ext uri="{FF2B5EF4-FFF2-40B4-BE49-F238E27FC236}">
                      <a16:creationId xmlns:a16="http://schemas.microsoft.com/office/drawing/2014/main" id="{18CE59CD-6818-AB54-2971-E564F776C3E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6" name="Freeform 12">
                  <a:extLst>
                    <a:ext uri="{FF2B5EF4-FFF2-40B4-BE49-F238E27FC236}">
                      <a16:creationId xmlns:a16="http://schemas.microsoft.com/office/drawing/2014/main" id="{CD2700BC-4136-6526-6FC3-2BD448C1E83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7" name="Freeform 13">
                  <a:extLst>
                    <a:ext uri="{FF2B5EF4-FFF2-40B4-BE49-F238E27FC236}">
                      <a16:creationId xmlns:a16="http://schemas.microsoft.com/office/drawing/2014/main" id="{E7B2A887-8E0B-0D66-6281-0A49E2F05D6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8" name="Freeform 14">
                  <a:extLst>
                    <a:ext uri="{FF2B5EF4-FFF2-40B4-BE49-F238E27FC236}">
                      <a16:creationId xmlns:a16="http://schemas.microsoft.com/office/drawing/2014/main" id="{7D94081A-1BC5-CCAE-AC5A-D8161EC5ACE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9239" name="Freeform 15">
                  <a:extLst>
                    <a:ext uri="{FF2B5EF4-FFF2-40B4-BE49-F238E27FC236}">
                      <a16:creationId xmlns:a16="http://schemas.microsoft.com/office/drawing/2014/main" id="{717D05F3-1304-1A8E-B3DB-EF2500D9E1A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9229" name="Line 18">
              <a:extLst>
                <a:ext uri="{FF2B5EF4-FFF2-40B4-BE49-F238E27FC236}">
                  <a16:creationId xmlns:a16="http://schemas.microsoft.com/office/drawing/2014/main" id="{40B1E1E7-E5C8-F1EC-93E9-087BF5E3CA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9224" name="Rectangle 23">
            <a:extLst>
              <a:ext uri="{FF2B5EF4-FFF2-40B4-BE49-F238E27FC236}">
                <a16:creationId xmlns:a16="http://schemas.microsoft.com/office/drawing/2014/main" id="{BFF6794B-57EF-E1F8-1ABC-7531138A6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8392" y="2203299"/>
            <a:ext cx="7921625" cy="2876284"/>
          </a:xfrm>
        </p:spPr>
        <p:txBody>
          <a:bodyPr/>
          <a:lstStyle/>
          <a:p>
            <a:pPr marL="0" indent="0" algn="l" eaLnBrk="1" hangingPunct="1">
              <a:buSzPct val="125000"/>
            </a:pPr>
            <a:br>
              <a:rPr lang="en-US" altLang="de-DE" sz="2000" dirty="0"/>
            </a:br>
            <a:r>
              <a:rPr lang="en-US" altLang="de-DE" sz="3000" dirty="0">
                <a:latin typeface="Wingdings" panose="05000000000000000000" pitchFamily="2" charset="2"/>
                <a:sym typeface="Wingdings" panose="05000000000000000000" pitchFamily="2" charset="2"/>
              </a:rPr>
              <a:t> </a:t>
            </a:r>
            <a:r>
              <a:rPr lang="en-US" altLang="de-DE" sz="3000" dirty="0" err="1"/>
              <a:t>Betreuungszeit</a:t>
            </a:r>
            <a:br>
              <a:rPr lang="en-US" altLang="de-DE" sz="3000" dirty="0"/>
            </a:br>
            <a:r>
              <a:rPr lang="en-US" altLang="de-DE" sz="3000" dirty="0">
                <a:latin typeface="Wingdings" panose="05000000000000000000" pitchFamily="2" charset="2"/>
                <a:sym typeface="Wingdings" panose="05000000000000000000" pitchFamily="2" charset="2"/>
              </a:rPr>
              <a:t> </a:t>
            </a:r>
            <a:r>
              <a:rPr lang="en-US" altLang="de-DE" sz="3000" dirty="0" err="1"/>
              <a:t>Mittagessen</a:t>
            </a:r>
            <a:br>
              <a:rPr lang="en-US" altLang="de-DE" sz="3000" dirty="0"/>
            </a:br>
            <a:r>
              <a:rPr lang="en-US" altLang="de-DE" sz="3000" dirty="0">
                <a:latin typeface="Wingdings" panose="05000000000000000000" pitchFamily="2" charset="2"/>
                <a:sym typeface="Wingdings" panose="05000000000000000000" pitchFamily="2" charset="2"/>
              </a:rPr>
              <a:t> </a:t>
            </a:r>
            <a:r>
              <a:rPr lang="en-US" altLang="de-DE" sz="3000" dirty="0" err="1"/>
              <a:t>Hausaufgabenzeit</a:t>
            </a:r>
            <a:br>
              <a:rPr lang="en-US" altLang="de-DE" sz="3000" dirty="0"/>
            </a:br>
            <a:r>
              <a:rPr lang="en-US" altLang="de-DE" sz="3000" dirty="0">
                <a:latin typeface="Wingdings" panose="05000000000000000000" pitchFamily="2" charset="2"/>
                <a:sym typeface="Wingdings" panose="05000000000000000000" pitchFamily="2" charset="2"/>
              </a:rPr>
              <a:t> </a:t>
            </a:r>
            <a:r>
              <a:rPr lang="en-US" altLang="de-DE" sz="3000" dirty="0" err="1"/>
              <a:t>Tagesablauf</a:t>
            </a:r>
            <a:r>
              <a:rPr lang="en-US" altLang="de-DE" sz="3000" dirty="0"/>
              <a:t> und </a:t>
            </a:r>
            <a:r>
              <a:rPr lang="en-US" altLang="de-DE" sz="3000" dirty="0" err="1"/>
              <a:t>inhaltliche</a:t>
            </a:r>
            <a:r>
              <a:rPr lang="en-US" altLang="de-DE" sz="3000" dirty="0"/>
              <a:t> </a:t>
            </a:r>
            <a:r>
              <a:rPr lang="en-US" altLang="de-DE" sz="3000" dirty="0" err="1"/>
              <a:t>Gestaltung</a:t>
            </a:r>
            <a:br>
              <a:rPr lang="en-US" altLang="de-DE" sz="3000" dirty="0"/>
            </a:br>
            <a:r>
              <a:rPr lang="en-US" altLang="de-DE" sz="3000" dirty="0">
                <a:latin typeface="Wingdings" panose="05000000000000000000" pitchFamily="2" charset="2"/>
                <a:sym typeface="Wingdings" panose="05000000000000000000" pitchFamily="2" charset="2"/>
              </a:rPr>
              <a:t> </a:t>
            </a:r>
            <a:r>
              <a:rPr lang="en-US" altLang="de-DE" sz="3000" dirty="0" err="1"/>
              <a:t>Ergänzende</a:t>
            </a:r>
            <a:r>
              <a:rPr lang="en-US" altLang="de-DE" sz="3000" dirty="0"/>
              <a:t> </a:t>
            </a:r>
            <a:r>
              <a:rPr lang="en-US" altLang="de-DE" sz="3000" dirty="0" err="1"/>
              <a:t>Kursangebote</a:t>
            </a:r>
            <a:br>
              <a:rPr lang="en-US" altLang="de-DE" sz="3500" dirty="0"/>
            </a:br>
            <a:endParaRPr lang="en-US" altLang="de-DE" sz="2000" dirty="0"/>
          </a:p>
        </p:txBody>
      </p:sp>
      <p:sp>
        <p:nvSpPr>
          <p:cNvPr id="9225" name="Rectangle 24">
            <a:extLst>
              <a:ext uri="{FF2B5EF4-FFF2-40B4-BE49-F238E27FC236}">
                <a16:creationId xmlns:a16="http://schemas.microsoft.com/office/drawing/2014/main" id="{7DBCB05D-3846-F1C0-BD2B-378DFFEB340F}"/>
              </a:ext>
            </a:extLst>
          </p:cNvPr>
          <p:cNvSpPr>
            <a:spLocks/>
          </p:cNvSpPr>
          <p:nvPr/>
        </p:nvSpPr>
        <p:spPr bwMode="auto">
          <a:xfrm>
            <a:off x="629729" y="616344"/>
            <a:ext cx="7382454" cy="1232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Zeitliche</a:t>
            </a: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 und </a:t>
            </a: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inhaltliche</a:t>
            </a: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 </a:t>
            </a: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Struktur</a:t>
            </a:r>
            <a:endParaRPr lang="en-US" altLang="de-DE" sz="48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pic>
        <p:nvPicPr>
          <p:cNvPr id="9227" name="Bild 3">
            <a:extLst>
              <a:ext uri="{FF2B5EF4-FFF2-40B4-BE49-F238E27FC236}">
                <a16:creationId xmlns:a16="http://schemas.microsoft.com/office/drawing/2014/main" id="{0D4DD126-955F-142E-EB21-9B2C45F38B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7888" y="5249478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 descr="NBH Logo Grafik (002)">
            <a:extLst>
              <a:ext uri="{FF2B5EF4-FFF2-40B4-BE49-F238E27FC236}">
                <a16:creationId xmlns:a16="http://schemas.microsoft.com/office/drawing/2014/main" id="{918BCB7C-2CB9-612A-7935-3571203512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5508626"/>
            <a:ext cx="1388225" cy="67587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874B278C-AC11-C626-8CA5-31A873020750}"/>
              </a:ext>
            </a:extLst>
          </p:cNvPr>
          <p:cNvSpPr txBox="1"/>
          <p:nvPr/>
        </p:nvSpPr>
        <p:spPr>
          <a:xfrm>
            <a:off x="-229949" y="6254750"/>
            <a:ext cx="4572000" cy="23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14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Nachbarschaftshilfe</a:t>
            </a:r>
            <a:r>
              <a:rPr lang="en-US" alt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Oberschleißheim e. V.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Freeform 1">
            <a:extLst>
              <a:ext uri="{FF2B5EF4-FFF2-40B4-BE49-F238E27FC236}">
                <a16:creationId xmlns:a16="http://schemas.microsoft.com/office/drawing/2014/main" id="{0F330971-7E62-844B-EEBC-851851249E35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7411" name="Freeform 2">
            <a:extLst>
              <a:ext uri="{FF2B5EF4-FFF2-40B4-BE49-F238E27FC236}">
                <a16:creationId xmlns:a16="http://schemas.microsoft.com/office/drawing/2014/main" id="{5392908B-7C11-A259-379E-B30AF21CB033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7412" name="Freeform 3">
            <a:extLst>
              <a:ext uri="{FF2B5EF4-FFF2-40B4-BE49-F238E27FC236}">
                <a16:creationId xmlns:a16="http://schemas.microsoft.com/office/drawing/2014/main" id="{E09125EB-7DE8-30DA-5943-B3D6963E8E62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7413" name="Group 6">
            <a:extLst>
              <a:ext uri="{FF2B5EF4-FFF2-40B4-BE49-F238E27FC236}">
                <a16:creationId xmlns:a16="http://schemas.microsoft.com/office/drawing/2014/main" id="{0A818AD0-CF78-E63C-F37E-87401F25351E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7431" name="Freeform 4">
              <a:extLst>
                <a:ext uri="{FF2B5EF4-FFF2-40B4-BE49-F238E27FC236}">
                  <a16:creationId xmlns:a16="http://schemas.microsoft.com/office/drawing/2014/main" id="{91ACB75E-8B36-4CA9-13B7-8C656067292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7432" name="Freeform 5">
              <a:extLst>
                <a:ext uri="{FF2B5EF4-FFF2-40B4-BE49-F238E27FC236}">
                  <a16:creationId xmlns:a16="http://schemas.microsoft.com/office/drawing/2014/main" id="{B254AA95-9FB9-2FFA-0826-A192EA84B58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7414" name="Group 19">
            <a:extLst>
              <a:ext uri="{FF2B5EF4-FFF2-40B4-BE49-F238E27FC236}">
                <a16:creationId xmlns:a16="http://schemas.microsoft.com/office/drawing/2014/main" id="{32F653F6-208B-0A21-A0AF-97EB223970B7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17419" name="Group 17">
              <a:extLst>
                <a:ext uri="{FF2B5EF4-FFF2-40B4-BE49-F238E27FC236}">
                  <a16:creationId xmlns:a16="http://schemas.microsoft.com/office/drawing/2014/main" id="{ED188279-7543-711D-2682-06C9D5F158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7421" name="Freeform 7">
                <a:extLst>
                  <a:ext uri="{FF2B5EF4-FFF2-40B4-BE49-F238E27FC236}">
                    <a16:creationId xmlns:a16="http://schemas.microsoft.com/office/drawing/2014/main" id="{108472A2-C3B2-A488-1974-91525099046A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7422" name="Group 16">
                <a:extLst>
                  <a:ext uri="{FF2B5EF4-FFF2-40B4-BE49-F238E27FC236}">
                    <a16:creationId xmlns:a16="http://schemas.microsoft.com/office/drawing/2014/main" id="{C7DBFA34-8239-FECD-367B-F3389286978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7423" name="Freeform 8">
                  <a:extLst>
                    <a:ext uri="{FF2B5EF4-FFF2-40B4-BE49-F238E27FC236}">
                      <a16:creationId xmlns:a16="http://schemas.microsoft.com/office/drawing/2014/main" id="{46F07182-2307-B46E-42ED-3F0E9E8A2D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7424" name="Freeform 9">
                  <a:extLst>
                    <a:ext uri="{FF2B5EF4-FFF2-40B4-BE49-F238E27FC236}">
                      <a16:creationId xmlns:a16="http://schemas.microsoft.com/office/drawing/2014/main" id="{89200195-C5AF-9638-6F9C-8483AF85BAC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7425" name="Freeform 10">
                  <a:extLst>
                    <a:ext uri="{FF2B5EF4-FFF2-40B4-BE49-F238E27FC236}">
                      <a16:creationId xmlns:a16="http://schemas.microsoft.com/office/drawing/2014/main" id="{09A01EAF-26DE-E8CB-7DCD-BB9B205DD16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7426" name="Freeform 11">
                  <a:extLst>
                    <a:ext uri="{FF2B5EF4-FFF2-40B4-BE49-F238E27FC236}">
                      <a16:creationId xmlns:a16="http://schemas.microsoft.com/office/drawing/2014/main" id="{E44FB05E-8574-77BA-EC30-36B6EB106CB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7427" name="Freeform 12">
                  <a:extLst>
                    <a:ext uri="{FF2B5EF4-FFF2-40B4-BE49-F238E27FC236}">
                      <a16:creationId xmlns:a16="http://schemas.microsoft.com/office/drawing/2014/main" id="{D60FF21F-3AA6-3E19-5D00-4161214088E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7428" name="Freeform 13">
                  <a:extLst>
                    <a:ext uri="{FF2B5EF4-FFF2-40B4-BE49-F238E27FC236}">
                      <a16:creationId xmlns:a16="http://schemas.microsoft.com/office/drawing/2014/main" id="{B8CF2995-0C76-4D96-603D-4D37AE10DD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7429" name="Freeform 14">
                  <a:extLst>
                    <a:ext uri="{FF2B5EF4-FFF2-40B4-BE49-F238E27FC236}">
                      <a16:creationId xmlns:a16="http://schemas.microsoft.com/office/drawing/2014/main" id="{4310FAA3-F0F7-9344-9335-B1C57FC4C91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7430" name="Freeform 15">
                  <a:extLst>
                    <a:ext uri="{FF2B5EF4-FFF2-40B4-BE49-F238E27FC236}">
                      <a16:creationId xmlns:a16="http://schemas.microsoft.com/office/drawing/2014/main" id="{9897C53B-2771-80DA-C4EA-F7B8E56EDD7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7420" name="Line 18">
              <a:extLst>
                <a:ext uri="{FF2B5EF4-FFF2-40B4-BE49-F238E27FC236}">
                  <a16:creationId xmlns:a16="http://schemas.microsoft.com/office/drawing/2014/main" id="{FE8E8449-B0EE-26C8-A3AA-D3BFF40D7B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7416" name="Rectangle 24">
            <a:extLst>
              <a:ext uri="{FF2B5EF4-FFF2-40B4-BE49-F238E27FC236}">
                <a16:creationId xmlns:a16="http://schemas.microsoft.com/office/drawing/2014/main" id="{7E17E2BE-6776-BA2A-9719-F243408953C4}"/>
              </a:ext>
            </a:extLst>
          </p:cNvPr>
          <p:cNvSpPr>
            <a:spLocks/>
          </p:cNvSpPr>
          <p:nvPr/>
        </p:nvSpPr>
        <p:spPr bwMode="auto">
          <a:xfrm>
            <a:off x="423315" y="744538"/>
            <a:ext cx="7662995" cy="100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9pPr>
          </a:lstStyle>
          <a:p>
            <a:pPr eaLnBrk="1" hangingPunct="1">
              <a:lnSpc>
                <a:spcPct val="70000"/>
              </a:lnSpc>
            </a:pPr>
            <a:r>
              <a:rPr lang="en-US" altLang="de-DE" sz="3600" b="1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Beispiel</a:t>
            </a:r>
            <a:r>
              <a:rPr lang="en-US" altLang="de-DE" sz="3600" b="1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</a:t>
            </a:r>
            <a:r>
              <a:rPr lang="en-US" altLang="de-DE" sz="3600" b="1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Tagesstruktur</a:t>
            </a:r>
            <a:r>
              <a:rPr lang="en-US" altLang="de-DE" sz="3600" b="1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</a:t>
            </a:r>
            <a:r>
              <a:rPr lang="en-US" altLang="de-DE" sz="3600" b="1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mit</a:t>
            </a:r>
            <a:r>
              <a:rPr lang="en-US" altLang="de-DE" sz="3600" b="1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</a:t>
            </a:r>
            <a:r>
              <a:rPr lang="en-US" altLang="de-DE" sz="3600" b="1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offenem</a:t>
            </a:r>
            <a:r>
              <a:rPr lang="en-US" altLang="de-DE" sz="3600" b="1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</a:t>
            </a:r>
            <a:r>
              <a:rPr lang="en-US" altLang="de-DE" sz="3600" b="1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Ganztag</a:t>
            </a:r>
            <a:r>
              <a:rPr lang="en-US" altLang="de-DE" sz="3600" b="1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1. </a:t>
            </a:r>
            <a:r>
              <a:rPr lang="en-US" altLang="de-DE" sz="3600" b="1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Klasse</a:t>
            </a: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</p:txBody>
      </p:sp>
      <p:sp>
        <p:nvSpPr>
          <p:cNvPr id="4" name="Rectangle 24">
            <a:extLst>
              <a:ext uri="{FF2B5EF4-FFF2-40B4-BE49-F238E27FC236}">
                <a16:creationId xmlns:a16="http://schemas.microsoft.com/office/drawing/2014/main" id="{9A43C26F-9F2C-2812-4C41-51F1D8451C18}"/>
              </a:ext>
            </a:extLst>
          </p:cNvPr>
          <p:cNvSpPr>
            <a:spLocks/>
          </p:cNvSpPr>
          <p:nvPr/>
        </p:nvSpPr>
        <p:spPr bwMode="auto">
          <a:xfrm>
            <a:off x="622912" y="2276872"/>
            <a:ext cx="7662995" cy="3055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1pPr>
            <a:lvl2pPr marL="742950" indent="-28575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2pPr>
            <a:lvl3pPr marL="11430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3pPr>
            <a:lvl4pPr marL="16002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4pPr>
            <a:lvl5pPr marL="2057400" indent="-2286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9pPr>
          </a:lstStyle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Unterrichtsende</a:t>
            </a: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11.20Uhr</a:t>
            </a:r>
          </a:p>
          <a:p>
            <a:pPr eaLnBrk="1" hangingPunct="1">
              <a:lnSpc>
                <a:spcPct val="70000"/>
              </a:lnSpc>
            </a:pP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Mittagessen</a:t>
            </a: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Freies</a:t>
            </a: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Spiel </a:t>
            </a: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drinnen</a:t>
            </a: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/</a:t>
            </a: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draußen</a:t>
            </a: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, </a:t>
            </a: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Basteln</a:t>
            </a: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14.00 Uhr Kinder </a:t>
            </a: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gehen</a:t>
            </a: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</a:t>
            </a: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nach</a:t>
            </a: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Hause</a:t>
            </a:r>
          </a:p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14.00-15.00 Uhr </a:t>
            </a: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Hausaufgabenzeit</a:t>
            </a: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  <a:p>
            <a:pPr marL="382588" indent="-342900" eaLnBrk="1" hangingPunct="1">
              <a:lnSpc>
                <a:spcPct val="70000"/>
              </a:lnSpc>
              <a:buFontTx/>
              <a:buChar char="-"/>
            </a:pP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Ab 15.00Uhr AGs und </a:t>
            </a:r>
            <a:r>
              <a:rPr lang="en-US" altLang="de-DE" sz="2000" dirty="0" err="1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freies</a:t>
            </a:r>
            <a:r>
              <a:rPr lang="en-US" altLang="de-DE" sz="2000" dirty="0">
                <a:solidFill>
                  <a:srgbClr val="FF8000"/>
                </a:solidFill>
                <a:latin typeface="Comic Sans MS" panose="030F0702030302020204" pitchFamily="66" charset="0"/>
                <a:ea typeface="MS PGothic" panose="020B0600070205080204" pitchFamily="34" charset="-128"/>
                <a:sym typeface="Comic Sans MS" panose="030F0702030302020204" pitchFamily="66" charset="0"/>
              </a:rPr>
              <a:t> Spiel</a:t>
            </a:r>
          </a:p>
          <a:p>
            <a:pPr eaLnBrk="1" hangingPunct="1">
              <a:lnSpc>
                <a:spcPct val="70000"/>
              </a:lnSpc>
            </a:pP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  <a:p>
            <a:pPr eaLnBrk="1" hangingPunct="1">
              <a:lnSpc>
                <a:spcPct val="70000"/>
              </a:lnSpc>
            </a:pPr>
            <a:endParaRPr lang="en-US" altLang="de-DE" sz="2000" dirty="0">
              <a:solidFill>
                <a:srgbClr val="FF8000"/>
              </a:solidFill>
              <a:latin typeface="Comic Sans MS" panose="030F0702030302020204" pitchFamily="66" charset="0"/>
              <a:ea typeface="MS PGothic" panose="020B0600070205080204" pitchFamily="34" charset="-128"/>
              <a:sym typeface="Comic Sans MS" panose="030F0702030302020204" pitchFamily="66" charset="0"/>
            </a:endParaRPr>
          </a:p>
        </p:txBody>
      </p:sp>
      <p:pic>
        <p:nvPicPr>
          <p:cNvPr id="2" name="Bild 3">
            <a:extLst>
              <a:ext uri="{FF2B5EF4-FFF2-40B4-BE49-F238E27FC236}">
                <a16:creationId xmlns:a16="http://schemas.microsoft.com/office/drawing/2014/main" id="{02F6460D-2291-065B-11BC-5E449AB92B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848" y="5246391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 descr="NBH Logo Grafik (002)">
            <a:extLst>
              <a:ext uri="{FF2B5EF4-FFF2-40B4-BE49-F238E27FC236}">
                <a16:creationId xmlns:a16="http://schemas.microsoft.com/office/drawing/2014/main" id="{2758A0E4-2C37-CFC8-962D-18387209B67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15" y="5733257"/>
            <a:ext cx="1335492" cy="650202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2B12CF72-58CE-F8F4-FE54-1A84C8DC6601}"/>
              </a:ext>
            </a:extLst>
          </p:cNvPr>
          <p:cNvSpPr txBox="1"/>
          <p:nvPr/>
        </p:nvSpPr>
        <p:spPr>
          <a:xfrm>
            <a:off x="-156931" y="6455468"/>
            <a:ext cx="4572000" cy="23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14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Nachbarschaftshilfe</a:t>
            </a:r>
            <a:r>
              <a:rPr lang="en-US" alt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Oberschleißheim e. V.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reeform 1">
            <a:extLst>
              <a:ext uri="{FF2B5EF4-FFF2-40B4-BE49-F238E27FC236}">
                <a16:creationId xmlns:a16="http://schemas.microsoft.com/office/drawing/2014/main" id="{53057B30-F5B2-FFDD-827B-EEDB1D91B597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0243" name="Freeform 2">
            <a:extLst>
              <a:ext uri="{FF2B5EF4-FFF2-40B4-BE49-F238E27FC236}">
                <a16:creationId xmlns:a16="http://schemas.microsoft.com/office/drawing/2014/main" id="{CE6C45C2-422F-8A29-1236-51E994E2F0D1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0244" name="Freeform 3">
            <a:extLst>
              <a:ext uri="{FF2B5EF4-FFF2-40B4-BE49-F238E27FC236}">
                <a16:creationId xmlns:a16="http://schemas.microsoft.com/office/drawing/2014/main" id="{45043AA6-E0EB-32C7-19C4-1EBCC100BBAA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0245" name="Group 6">
            <a:extLst>
              <a:ext uri="{FF2B5EF4-FFF2-40B4-BE49-F238E27FC236}">
                <a16:creationId xmlns:a16="http://schemas.microsoft.com/office/drawing/2014/main" id="{37358A99-B7B7-DF43-290B-2F6288DD793E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0264" name="Freeform 4">
              <a:extLst>
                <a:ext uri="{FF2B5EF4-FFF2-40B4-BE49-F238E27FC236}">
                  <a16:creationId xmlns:a16="http://schemas.microsoft.com/office/drawing/2014/main" id="{2EDDFC09-1FDF-9D56-CF00-92922E672D5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0265" name="Freeform 5">
              <a:extLst>
                <a:ext uri="{FF2B5EF4-FFF2-40B4-BE49-F238E27FC236}">
                  <a16:creationId xmlns:a16="http://schemas.microsoft.com/office/drawing/2014/main" id="{4E45496F-51AA-BB59-B091-9D2028CC210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0246" name="Group 19">
            <a:extLst>
              <a:ext uri="{FF2B5EF4-FFF2-40B4-BE49-F238E27FC236}">
                <a16:creationId xmlns:a16="http://schemas.microsoft.com/office/drawing/2014/main" id="{EB9AC625-FD64-0680-46ED-6C140636686F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10252" name="Group 17">
              <a:extLst>
                <a:ext uri="{FF2B5EF4-FFF2-40B4-BE49-F238E27FC236}">
                  <a16:creationId xmlns:a16="http://schemas.microsoft.com/office/drawing/2014/main" id="{6E7A429B-A479-27DA-CACE-A885CC308F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0254" name="Freeform 7">
                <a:extLst>
                  <a:ext uri="{FF2B5EF4-FFF2-40B4-BE49-F238E27FC236}">
                    <a16:creationId xmlns:a16="http://schemas.microsoft.com/office/drawing/2014/main" id="{914A4B54-608A-FA5D-5E79-EA1A99DDF3F5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0255" name="Group 16">
                <a:extLst>
                  <a:ext uri="{FF2B5EF4-FFF2-40B4-BE49-F238E27FC236}">
                    <a16:creationId xmlns:a16="http://schemas.microsoft.com/office/drawing/2014/main" id="{8DF2DD5F-5524-246D-06DE-86064DCBFEE9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0256" name="Freeform 8">
                  <a:extLst>
                    <a:ext uri="{FF2B5EF4-FFF2-40B4-BE49-F238E27FC236}">
                      <a16:creationId xmlns:a16="http://schemas.microsoft.com/office/drawing/2014/main" id="{18118546-509A-EF2A-C66A-07A79401181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57" name="Freeform 9">
                  <a:extLst>
                    <a:ext uri="{FF2B5EF4-FFF2-40B4-BE49-F238E27FC236}">
                      <a16:creationId xmlns:a16="http://schemas.microsoft.com/office/drawing/2014/main" id="{0C04F9AB-1A33-FF72-60E8-15B2B847EA0B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58" name="Freeform 10">
                  <a:extLst>
                    <a:ext uri="{FF2B5EF4-FFF2-40B4-BE49-F238E27FC236}">
                      <a16:creationId xmlns:a16="http://schemas.microsoft.com/office/drawing/2014/main" id="{D5DD1707-FC6D-DDD9-79E2-5CABF3A73DF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59" name="Freeform 11">
                  <a:extLst>
                    <a:ext uri="{FF2B5EF4-FFF2-40B4-BE49-F238E27FC236}">
                      <a16:creationId xmlns:a16="http://schemas.microsoft.com/office/drawing/2014/main" id="{E868D31B-D35F-602F-5223-93680D4B185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60" name="Freeform 12">
                  <a:extLst>
                    <a:ext uri="{FF2B5EF4-FFF2-40B4-BE49-F238E27FC236}">
                      <a16:creationId xmlns:a16="http://schemas.microsoft.com/office/drawing/2014/main" id="{EC9175F4-B879-43DF-356B-B0D98BDB887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61" name="Freeform 13">
                  <a:extLst>
                    <a:ext uri="{FF2B5EF4-FFF2-40B4-BE49-F238E27FC236}">
                      <a16:creationId xmlns:a16="http://schemas.microsoft.com/office/drawing/2014/main" id="{AE3C4C88-3ACA-6ECE-9F13-C504423BA7C4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62" name="Freeform 14">
                  <a:extLst>
                    <a:ext uri="{FF2B5EF4-FFF2-40B4-BE49-F238E27FC236}">
                      <a16:creationId xmlns:a16="http://schemas.microsoft.com/office/drawing/2014/main" id="{E4DDD571-13E7-B613-C58F-D5B29BE05B96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0263" name="Freeform 15">
                  <a:extLst>
                    <a:ext uri="{FF2B5EF4-FFF2-40B4-BE49-F238E27FC236}">
                      <a16:creationId xmlns:a16="http://schemas.microsoft.com/office/drawing/2014/main" id="{758E7086-FB11-A6BA-88F3-C3A1A2BC838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0253" name="Line 18">
              <a:extLst>
                <a:ext uri="{FF2B5EF4-FFF2-40B4-BE49-F238E27FC236}">
                  <a16:creationId xmlns:a16="http://schemas.microsoft.com/office/drawing/2014/main" id="{D88FB6F0-9A0D-F01E-CDDD-8A98C14DFC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0248" name="Rectangle 23">
            <a:extLst>
              <a:ext uri="{FF2B5EF4-FFF2-40B4-BE49-F238E27FC236}">
                <a16:creationId xmlns:a16="http://schemas.microsoft.com/office/drawing/2014/main" id="{07D2CE75-B4DC-D5D4-BCF6-B2BB6026550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4521" y="1669877"/>
            <a:ext cx="7802562" cy="3764603"/>
          </a:xfrm>
        </p:spPr>
        <p:txBody>
          <a:bodyPr/>
          <a:lstStyle/>
          <a:p>
            <a:pPr indent="0" eaLnBrk="1" hangingPunct="1">
              <a:buSzPct val="125000"/>
              <a:buFontTx/>
              <a:buChar char="•"/>
            </a:pPr>
            <a:endParaRPr lang="en-US" altLang="de-DE" sz="3000" dirty="0"/>
          </a:p>
          <a:p>
            <a:pPr indent="0" eaLnBrk="1" hangingPunct="1">
              <a:buSzPct val="125000"/>
              <a:buFontTx/>
              <a:buChar char="•"/>
            </a:pPr>
            <a:endParaRPr lang="en-US" altLang="de-DE" sz="3000" dirty="0"/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3000" dirty="0"/>
              <a:t>Enger </a:t>
            </a:r>
            <a:r>
              <a:rPr lang="en-US" altLang="de-DE" sz="3000" dirty="0" err="1"/>
              <a:t>Kontakt</a:t>
            </a:r>
            <a:r>
              <a:rPr lang="en-US" altLang="de-DE" sz="3000" dirty="0"/>
              <a:t> </a:t>
            </a:r>
            <a:r>
              <a:rPr lang="en-US" altLang="de-DE" sz="3000" dirty="0" err="1"/>
              <a:t>zur</a:t>
            </a:r>
            <a:r>
              <a:rPr lang="en-US" altLang="de-DE" sz="3000" dirty="0"/>
              <a:t> </a:t>
            </a:r>
            <a:r>
              <a:rPr lang="en-US" altLang="de-DE" sz="3000" dirty="0" err="1"/>
              <a:t>Schulleitung</a:t>
            </a:r>
            <a:r>
              <a:rPr lang="en-US" altLang="de-DE" sz="3000" dirty="0"/>
              <a:t>			    </a:t>
            </a:r>
          </a:p>
          <a:p>
            <a:pPr indent="0" eaLnBrk="1" hangingPunct="1">
              <a:buSzPct val="125000"/>
              <a:buFontTx/>
              <a:buChar char="•"/>
            </a:pPr>
            <a:r>
              <a:rPr lang="en-US" altLang="de-DE" sz="3000" dirty="0" err="1"/>
              <a:t>Austausch</a:t>
            </a:r>
            <a:r>
              <a:rPr lang="en-US" altLang="de-DE" sz="3000" dirty="0"/>
              <a:t> </a:t>
            </a:r>
            <a:r>
              <a:rPr lang="en-US" altLang="de-DE" sz="3000" dirty="0" err="1"/>
              <a:t>mit</a:t>
            </a:r>
            <a:r>
              <a:rPr lang="en-US" altLang="de-DE" sz="3000" dirty="0"/>
              <a:t> den </a:t>
            </a:r>
            <a:r>
              <a:rPr lang="en-US" altLang="de-DE" sz="3000" dirty="0" err="1"/>
              <a:t>Lehrkräften</a:t>
            </a:r>
            <a:r>
              <a:rPr lang="en-US" altLang="de-DE" sz="3000" dirty="0"/>
              <a:t> und </a:t>
            </a:r>
            <a:r>
              <a:rPr lang="en-US" altLang="de-DE" sz="3000" dirty="0" err="1"/>
              <a:t>Mitarbeitern</a:t>
            </a:r>
            <a:endParaRPr lang="en-US" altLang="de-DE" sz="3000" dirty="0"/>
          </a:p>
          <a:p>
            <a:pPr indent="0" eaLnBrk="1" hangingPunct="1">
              <a:buSzPct val="125000"/>
            </a:pPr>
            <a:endParaRPr lang="en-US" altLang="de-DE" sz="3000" dirty="0"/>
          </a:p>
        </p:txBody>
      </p:sp>
      <p:sp>
        <p:nvSpPr>
          <p:cNvPr id="10249" name="Rectangle 24">
            <a:extLst>
              <a:ext uri="{FF2B5EF4-FFF2-40B4-BE49-F238E27FC236}">
                <a16:creationId xmlns:a16="http://schemas.microsoft.com/office/drawing/2014/main" id="{9CE3A4FB-CDF2-B6D2-EB78-2926868F9313}"/>
              </a:ext>
            </a:extLst>
          </p:cNvPr>
          <p:cNvSpPr>
            <a:spLocks/>
          </p:cNvSpPr>
          <p:nvPr/>
        </p:nvSpPr>
        <p:spPr bwMode="auto">
          <a:xfrm>
            <a:off x="731340" y="365638"/>
            <a:ext cx="6311900" cy="1119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Zusammenarbeit</a:t>
            </a: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 OGTS + Schule</a:t>
            </a:r>
          </a:p>
        </p:txBody>
      </p:sp>
      <p:pic>
        <p:nvPicPr>
          <p:cNvPr id="10251" name="Bild 3">
            <a:extLst>
              <a:ext uri="{FF2B5EF4-FFF2-40B4-BE49-F238E27FC236}">
                <a16:creationId xmlns:a16="http://schemas.microsoft.com/office/drawing/2014/main" id="{09598840-CD1E-6419-367B-D16FCC974E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55410" y="5421477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 descr="NBH Logo Grafik (002)">
            <a:extLst>
              <a:ext uri="{FF2B5EF4-FFF2-40B4-BE49-F238E27FC236}">
                <a16:creationId xmlns:a16="http://schemas.microsoft.com/office/drawing/2014/main" id="{E6435CF4-4ECB-FB70-D169-47DA898D306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789613"/>
            <a:ext cx="1388225" cy="675876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18C8A4EF-B4DD-03B3-51B0-6B35D98962AF}"/>
              </a:ext>
            </a:extLst>
          </p:cNvPr>
          <p:cNvSpPr txBox="1"/>
          <p:nvPr/>
        </p:nvSpPr>
        <p:spPr>
          <a:xfrm>
            <a:off x="-45123" y="6492362"/>
            <a:ext cx="4572000" cy="23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14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Nachbarschaftshilfe</a:t>
            </a:r>
            <a:r>
              <a:rPr lang="en-US" alt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Oberschleißheim e. V.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reeform 1">
            <a:extLst>
              <a:ext uri="{FF2B5EF4-FFF2-40B4-BE49-F238E27FC236}">
                <a16:creationId xmlns:a16="http://schemas.microsoft.com/office/drawing/2014/main" id="{00D23BBC-982D-6C29-2B32-41AA2E9AF125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2291" name="Freeform 2">
            <a:extLst>
              <a:ext uri="{FF2B5EF4-FFF2-40B4-BE49-F238E27FC236}">
                <a16:creationId xmlns:a16="http://schemas.microsoft.com/office/drawing/2014/main" id="{9FDC66BB-6642-E5CD-C417-40C48A8958CD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2292" name="Freeform 3">
            <a:extLst>
              <a:ext uri="{FF2B5EF4-FFF2-40B4-BE49-F238E27FC236}">
                <a16:creationId xmlns:a16="http://schemas.microsoft.com/office/drawing/2014/main" id="{D22F4F12-C82E-52BD-8896-3FF92FB789E0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2293" name="Group 6">
            <a:extLst>
              <a:ext uri="{FF2B5EF4-FFF2-40B4-BE49-F238E27FC236}">
                <a16:creationId xmlns:a16="http://schemas.microsoft.com/office/drawing/2014/main" id="{643CB436-4E5B-2E65-AC88-96C381FCB580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2312" name="Freeform 4">
              <a:extLst>
                <a:ext uri="{FF2B5EF4-FFF2-40B4-BE49-F238E27FC236}">
                  <a16:creationId xmlns:a16="http://schemas.microsoft.com/office/drawing/2014/main" id="{3AD9F27F-7E07-2707-E4F9-D65BDD70236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2313" name="Freeform 5">
              <a:extLst>
                <a:ext uri="{FF2B5EF4-FFF2-40B4-BE49-F238E27FC236}">
                  <a16:creationId xmlns:a16="http://schemas.microsoft.com/office/drawing/2014/main" id="{B8BA40FC-034A-60F1-2ACA-2C16D561AB2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2294" name="Group 19">
            <a:extLst>
              <a:ext uri="{FF2B5EF4-FFF2-40B4-BE49-F238E27FC236}">
                <a16:creationId xmlns:a16="http://schemas.microsoft.com/office/drawing/2014/main" id="{57BDBB01-A591-D6F2-8C01-B4C7A0C442A6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12300" name="Group 17">
              <a:extLst>
                <a:ext uri="{FF2B5EF4-FFF2-40B4-BE49-F238E27FC236}">
                  <a16:creationId xmlns:a16="http://schemas.microsoft.com/office/drawing/2014/main" id="{B634AB56-22D3-888F-309E-BCD29C91BEE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2302" name="Freeform 7">
                <a:extLst>
                  <a:ext uri="{FF2B5EF4-FFF2-40B4-BE49-F238E27FC236}">
                    <a16:creationId xmlns:a16="http://schemas.microsoft.com/office/drawing/2014/main" id="{598BDCA3-22B1-849D-3B9F-D1E25D6AC2B3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2303" name="Group 16">
                <a:extLst>
                  <a:ext uri="{FF2B5EF4-FFF2-40B4-BE49-F238E27FC236}">
                    <a16:creationId xmlns:a16="http://schemas.microsoft.com/office/drawing/2014/main" id="{9709D55F-0C80-CA47-F1F5-D999D8EAA342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2304" name="Freeform 8">
                  <a:extLst>
                    <a:ext uri="{FF2B5EF4-FFF2-40B4-BE49-F238E27FC236}">
                      <a16:creationId xmlns:a16="http://schemas.microsoft.com/office/drawing/2014/main" id="{D6857E0A-F04E-71CE-2B20-72A6737BCA5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5" name="Freeform 9">
                  <a:extLst>
                    <a:ext uri="{FF2B5EF4-FFF2-40B4-BE49-F238E27FC236}">
                      <a16:creationId xmlns:a16="http://schemas.microsoft.com/office/drawing/2014/main" id="{35D45971-1686-8CE3-43CB-AF468B4F0D65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6" name="Freeform 10">
                  <a:extLst>
                    <a:ext uri="{FF2B5EF4-FFF2-40B4-BE49-F238E27FC236}">
                      <a16:creationId xmlns:a16="http://schemas.microsoft.com/office/drawing/2014/main" id="{3396A197-A582-11B9-F646-FB5336227FFC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7" name="Freeform 11">
                  <a:extLst>
                    <a:ext uri="{FF2B5EF4-FFF2-40B4-BE49-F238E27FC236}">
                      <a16:creationId xmlns:a16="http://schemas.microsoft.com/office/drawing/2014/main" id="{D69BC803-158E-BEC2-6E46-F5272706F7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8" name="Freeform 12">
                  <a:extLst>
                    <a:ext uri="{FF2B5EF4-FFF2-40B4-BE49-F238E27FC236}">
                      <a16:creationId xmlns:a16="http://schemas.microsoft.com/office/drawing/2014/main" id="{653C227E-635E-554F-1ACF-559C88ADC73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09" name="Freeform 13">
                  <a:extLst>
                    <a:ext uri="{FF2B5EF4-FFF2-40B4-BE49-F238E27FC236}">
                      <a16:creationId xmlns:a16="http://schemas.microsoft.com/office/drawing/2014/main" id="{4D1D109D-E5AC-26A6-F2FE-69EA6727DD8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10" name="Freeform 14">
                  <a:extLst>
                    <a:ext uri="{FF2B5EF4-FFF2-40B4-BE49-F238E27FC236}">
                      <a16:creationId xmlns:a16="http://schemas.microsoft.com/office/drawing/2014/main" id="{A531E919-6BC4-602D-D93B-E6577C3258F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2311" name="Freeform 15">
                  <a:extLst>
                    <a:ext uri="{FF2B5EF4-FFF2-40B4-BE49-F238E27FC236}">
                      <a16:creationId xmlns:a16="http://schemas.microsoft.com/office/drawing/2014/main" id="{9111C127-4367-7A31-E1B3-11C90105353A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2301" name="Line 18">
              <a:extLst>
                <a:ext uri="{FF2B5EF4-FFF2-40B4-BE49-F238E27FC236}">
                  <a16:creationId xmlns:a16="http://schemas.microsoft.com/office/drawing/2014/main" id="{BBEEB552-BB17-FC0E-4EE2-9C8CA21AF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2295" name="Rectangle 23">
            <a:extLst>
              <a:ext uri="{FF2B5EF4-FFF2-40B4-BE49-F238E27FC236}">
                <a16:creationId xmlns:a16="http://schemas.microsoft.com/office/drawing/2014/main" id="{127E21D4-275F-6488-2A80-5C65D16148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66597" y="1494255"/>
            <a:ext cx="7636654" cy="4195135"/>
          </a:xfrm>
        </p:spPr>
        <p:txBody>
          <a:bodyPr/>
          <a:lstStyle/>
          <a:p>
            <a:pPr indent="0" eaLnBrk="1" hangingPunct="1">
              <a:lnSpc>
                <a:spcPct val="150000"/>
              </a:lnSpc>
            </a:pPr>
            <a:r>
              <a:rPr lang="en-US" altLang="de-DE" sz="2800" dirty="0"/>
              <a:t>- </a:t>
            </a:r>
            <a:r>
              <a:rPr lang="en-US" altLang="de-DE" sz="2800" dirty="0" err="1"/>
              <a:t>pädagogische</a:t>
            </a:r>
            <a:r>
              <a:rPr lang="en-US" altLang="de-DE" sz="2800" dirty="0"/>
              <a:t> </a:t>
            </a:r>
            <a:r>
              <a:rPr lang="en-US" altLang="de-DE" sz="2800" dirty="0" err="1"/>
              <a:t>Fachkraft</a:t>
            </a:r>
            <a:r>
              <a:rPr lang="en-US" altLang="de-DE" sz="2800" dirty="0"/>
              <a:t> </a:t>
            </a:r>
            <a:r>
              <a:rPr lang="en-US" altLang="de-DE" sz="2800" dirty="0" err="1"/>
              <a:t>als</a:t>
            </a:r>
            <a:r>
              <a:rPr lang="en-US" altLang="de-DE" sz="2800" dirty="0"/>
              <a:t> </a:t>
            </a:r>
            <a:r>
              <a:rPr lang="en-US" altLang="de-DE" sz="2800" dirty="0" err="1"/>
              <a:t>Leitung</a:t>
            </a:r>
            <a:r>
              <a:rPr lang="en-US" altLang="de-DE" sz="2800" dirty="0"/>
              <a:t> der OGTS </a:t>
            </a:r>
          </a:p>
          <a:p>
            <a:pPr indent="0" eaLnBrk="1" hangingPunct="1">
              <a:lnSpc>
                <a:spcPct val="150000"/>
              </a:lnSpc>
            </a:pPr>
            <a:r>
              <a:rPr lang="en-US" altLang="de-DE" sz="2800" dirty="0"/>
              <a:t>- </a:t>
            </a:r>
            <a:r>
              <a:rPr lang="en-US" altLang="de-DE" sz="2800" dirty="0" err="1"/>
              <a:t>Anpassung</a:t>
            </a:r>
            <a:r>
              <a:rPr lang="en-US" altLang="de-DE" sz="2800" dirty="0"/>
              <a:t> der </a:t>
            </a:r>
            <a:r>
              <a:rPr lang="en-US" altLang="de-DE" sz="2800" dirty="0" err="1"/>
              <a:t>Personalausstattung</a:t>
            </a:r>
            <a:r>
              <a:rPr lang="en-US" altLang="de-DE" sz="2800" dirty="0"/>
              <a:t> an </a:t>
            </a:r>
            <a:r>
              <a:rPr lang="en-US" altLang="de-DE" sz="2800" dirty="0" err="1"/>
              <a:t>Schülerzahl</a:t>
            </a:r>
            <a:endParaRPr lang="en-US" altLang="de-DE" sz="2800" dirty="0"/>
          </a:p>
          <a:p>
            <a:pPr indent="0" eaLnBrk="1" hangingPunct="1">
              <a:lnSpc>
                <a:spcPct val="150000"/>
              </a:lnSpc>
            </a:pPr>
            <a:r>
              <a:rPr lang="en-US" altLang="de-DE" sz="2800" dirty="0"/>
              <a:t>- </a:t>
            </a:r>
            <a:r>
              <a:rPr lang="en-US" altLang="de-DE" sz="2800" dirty="0" err="1"/>
              <a:t>Unterstützung</a:t>
            </a:r>
            <a:r>
              <a:rPr lang="en-US" altLang="de-DE" sz="2800" dirty="0"/>
              <a:t> </a:t>
            </a:r>
            <a:r>
              <a:rPr lang="en-US" altLang="de-DE" sz="2800" dirty="0" err="1"/>
              <a:t>durch</a:t>
            </a:r>
            <a:r>
              <a:rPr lang="en-US" altLang="de-DE" sz="2800" dirty="0"/>
              <a:t> </a:t>
            </a:r>
            <a:r>
              <a:rPr lang="en-US" altLang="de-DE" sz="2800" dirty="0" err="1"/>
              <a:t>Mittagskräfte</a:t>
            </a:r>
            <a:r>
              <a:rPr lang="en-US" altLang="de-DE" sz="2800" dirty="0"/>
              <a:t> und  </a:t>
            </a:r>
            <a:r>
              <a:rPr lang="en-US" altLang="de-DE" sz="2800" dirty="0" err="1"/>
              <a:t>pädagogisch</a:t>
            </a:r>
            <a:r>
              <a:rPr lang="en-US" altLang="de-DE" sz="2800" dirty="0"/>
              <a:t> </a:t>
            </a:r>
            <a:r>
              <a:rPr lang="en-US" altLang="de-DE" sz="2800" dirty="0" err="1"/>
              <a:t>geschultes</a:t>
            </a:r>
            <a:r>
              <a:rPr lang="en-US" altLang="de-DE" sz="2800" dirty="0"/>
              <a:t> Personal</a:t>
            </a:r>
          </a:p>
          <a:p>
            <a:pPr indent="0" eaLnBrk="1" hangingPunct="1">
              <a:lnSpc>
                <a:spcPct val="150000"/>
              </a:lnSpc>
            </a:pPr>
            <a:endParaRPr lang="en-US" altLang="de-DE" sz="3000" dirty="0"/>
          </a:p>
          <a:p>
            <a:pPr indent="0" eaLnBrk="1" hangingPunct="1">
              <a:lnSpc>
                <a:spcPct val="150000"/>
              </a:lnSpc>
            </a:pPr>
            <a:r>
              <a:rPr lang="en-US" altLang="de-DE" sz="3000" dirty="0"/>
              <a:t> </a:t>
            </a:r>
          </a:p>
        </p:txBody>
      </p:sp>
      <p:sp>
        <p:nvSpPr>
          <p:cNvPr id="12296" name="Rectangle 24">
            <a:extLst>
              <a:ext uri="{FF2B5EF4-FFF2-40B4-BE49-F238E27FC236}">
                <a16:creationId xmlns:a16="http://schemas.microsoft.com/office/drawing/2014/main" id="{57D4A268-DF43-55F7-F6B9-0A93EC775630}"/>
              </a:ext>
            </a:extLst>
          </p:cNvPr>
          <p:cNvSpPr>
            <a:spLocks/>
          </p:cNvSpPr>
          <p:nvPr/>
        </p:nvSpPr>
        <p:spPr bwMode="auto">
          <a:xfrm>
            <a:off x="611188" y="549275"/>
            <a:ext cx="6713537" cy="879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>
                <a:solidFill>
                  <a:srgbClr val="FF8000"/>
                </a:solidFill>
                <a:ea typeface="MS PGothic" panose="020B0600070205080204" pitchFamily="34" charset="-128"/>
              </a:rPr>
              <a:t>Personal</a:t>
            </a:r>
          </a:p>
        </p:txBody>
      </p:sp>
      <p:pic>
        <p:nvPicPr>
          <p:cNvPr id="12299" name="Bild 3">
            <a:extLst>
              <a:ext uri="{FF2B5EF4-FFF2-40B4-BE49-F238E27FC236}">
                <a16:creationId xmlns:a16="http://schemas.microsoft.com/office/drawing/2014/main" id="{F6D4E267-3B71-4C69-F934-B0483608E4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724" y="5420531"/>
            <a:ext cx="1039893" cy="11755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 descr="NBH Logo Grafik (002)">
            <a:extLst>
              <a:ext uri="{FF2B5EF4-FFF2-40B4-BE49-F238E27FC236}">
                <a16:creationId xmlns:a16="http://schemas.microsoft.com/office/drawing/2014/main" id="{CD2B5196-C5D1-94FE-AE06-0E02DDFF92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9207" y="5814607"/>
            <a:ext cx="1168400" cy="568851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B658C3BF-506A-2304-485B-531707EACD9B}"/>
              </a:ext>
            </a:extLst>
          </p:cNvPr>
          <p:cNvSpPr txBox="1"/>
          <p:nvPr/>
        </p:nvSpPr>
        <p:spPr>
          <a:xfrm>
            <a:off x="-87076" y="6470864"/>
            <a:ext cx="4572000" cy="23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14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Nachbarschaftshilfe</a:t>
            </a:r>
            <a:r>
              <a:rPr lang="en-US" alt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Oberschleißheim e. V.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reeform 2">
            <a:extLst>
              <a:ext uri="{FF2B5EF4-FFF2-40B4-BE49-F238E27FC236}">
                <a16:creationId xmlns:a16="http://schemas.microsoft.com/office/drawing/2014/main" id="{44651BEA-E5EA-4484-DD94-A01F717B1867}"/>
              </a:ext>
            </a:extLst>
          </p:cNvPr>
          <p:cNvSpPr>
            <a:spLocks/>
          </p:cNvSpPr>
          <p:nvPr/>
        </p:nvSpPr>
        <p:spPr bwMode="auto">
          <a:xfrm rot="-3179999">
            <a:off x="7750175" y="260351"/>
            <a:ext cx="871537" cy="1541462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3315" name="Rectangle 24">
            <a:extLst>
              <a:ext uri="{FF2B5EF4-FFF2-40B4-BE49-F238E27FC236}">
                <a16:creationId xmlns:a16="http://schemas.microsoft.com/office/drawing/2014/main" id="{942AB28A-A9D4-61B4-EF15-B84442554D6C}"/>
              </a:ext>
            </a:extLst>
          </p:cNvPr>
          <p:cNvSpPr>
            <a:spLocks/>
          </p:cNvSpPr>
          <p:nvPr/>
        </p:nvSpPr>
        <p:spPr bwMode="auto">
          <a:xfrm>
            <a:off x="755650" y="549275"/>
            <a:ext cx="6311900" cy="88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Finanzierung</a:t>
            </a:r>
            <a:endParaRPr lang="en-US" altLang="de-DE" sz="48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13316" name="Rectangle 23">
            <a:extLst>
              <a:ext uri="{FF2B5EF4-FFF2-40B4-BE49-F238E27FC236}">
                <a16:creationId xmlns:a16="http://schemas.microsoft.com/office/drawing/2014/main" id="{3F680F69-8EC2-FA49-9BE6-04F1036F848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75714" y="1824919"/>
            <a:ext cx="7696479" cy="3390723"/>
          </a:xfrm>
        </p:spPr>
        <p:txBody>
          <a:bodyPr lIns="0" tIns="0" rIns="0" bIns="0"/>
          <a:lstStyle/>
          <a:p>
            <a:pPr marL="0" indent="0">
              <a:buSzPct val="125000"/>
            </a:pPr>
            <a:r>
              <a:rPr lang="en-US" altLang="de-DE" dirty="0"/>
              <a:t> </a:t>
            </a:r>
          </a:p>
          <a:p>
            <a:pPr>
              <a:buSzPct val="125000"/>
              <a:buFont typeface="Comic Sans MS" panose="030F0702030302020204" pitchFamily="66" charset="0"/>
              <a:buChar char="•"/>
            </a:pPr>
            <a:r>
              <a:rPr lang="en-US" altLang="de-DE" dirty="0" err="1"/>
              <a:t>Betreuung</a:t>
            </a:r>
            <a:r>
              <a:rPr lang="en-US" altLang="de-DE" dirty="0"/>
              <a:t> </a:t>
            </a:r>
            <a:r>
              <a:rPr lang="en-US" altLang="de-DE" dirty="0" err="1"/>
              <a:t>kostenfrei</a:t>
            </a:r>
            <a:r>
              <a:rPr lang="en-US" altLang="de-DE" dirty="0"/>
              <a:t> von Mo - Fr</a:t>
            </a:r>
          </a:p>
          <a:p>
            <a:pPr>
              <a:buSzPct val="125000"/>
              <a:buFont typeface="Comic Sans MS" panose="030F0702030302020204" pitchFamily="66" charset="0"/>
              <a:buChar char="•"/>
            </a:pPr>
            <a:r>
              <a:rPr lang="en-US" altLang="de-DE" dirty="0"/>
              <a:t> </a:t>
            </a:r>
            <a:r>
              <a:rPr lang="en-US" altLang="de-DE" dirty="0" err="1"/>
              <a:t>Mittagessen</a:t>
            </a:r>
            <a:r>
              <a:rPr lang="en-US" altLang="de-DE" dirty="0"/>
              <a:t> </a:t>
            </a:r>
            <a:r>
              <a:rPr lang="en-US" altLang="de-DE" dirty="0" err="1"/>
              <a:t>kostenpflichtig</a:t>
            </a:r>
            <a:r>
              <a:rPr lang="en-US" altLang="de-DE" dirty="0"/>
              <a:t> </a:t>
            </a:r>
          </a:p>
          <a:p>
            <a:pPr>
              <a:buSzPct val="125000"/>
              <a:buFont typeface="Comic Sans MS" panose="030F0702030302020204" pitchFamily="66" charset="0"/>
              <a:buChar char="•"/>
            </a:pPr>
            <a:r>
              <a:rPr lang="en-US" altLang="de-DE" dirty="0"/>
              <a:t> </a:t>
            </a:r>
            <a:r>
              <a:rPr lang="en-US" altLang="de-DE" dirty="0" err="1"/>
              <a:t>Zusatzangebote</a:t>
            </a:r>
            <a:r>
              <a:rPr lang="en-US" altLang="de-DE" dirty="0"/>
              <a:t>, z. B.  Instrumental-</a:t>
            </a:r>
            <a:r>
              <a:rPr lang="en-US" altLang="de-DE" dirty="0" err="1"/>
              <a:t>unterricht</a:t>
            </a:r>
            <a:r>
              <a:rPr lang="en-US" altLang="de-DE" dirty="0"/>
              <a:t>, </a:t>
            </a:r>
            <a:r>
              <a:rPr lang="en-US" altLang="de-DE" dirty="0" err="1"/>
              <a:t>kostenpflichtig</a:t>
            </a:r>
            <a:endParaRPr lang="en-US" altLang="de-DE" dirty="0"/>
          </a:p>
        </p:txBody>
      </p:sp>
      <p:grpSp>
        <p:nvGrpSpPr>
          <p:cNvPr id="13317" name="Group 6">
            <a:extLst>
              <a:ext uri="{FF2B5EF4-FFF2-40B4-BE49-F238E27FC236}">
                <a16:creationId xmlns:a16="http://schemas.microsoft.com/office/drawing/2014/main" id="{646A3473-3B31-BC66-61C3-BC479B8E374D}"/>
              </a:ext>
            </a:extLst>
          </p:cNvPr>
          <p:cNvGrpSpPr>
            <a:grpSpLocks/>
          </p:cNvGrpSpPr>
          <p:nvPr/>
        </p:nvGrpSpPr>
        <p:grpSpPr bwMode="auto">
          <a:xfrm>
            <a:off x="8172450" y="2205038"/>
            <a:ext cx="288925" cy="3762375"/>
            <a:chOff x="0" y="0"/>
            <a:chExt cx="181" cy="2370"/>
          </a:xfrm>
        </p:grpSpPr>
        <p:sp>
          <p:nvSpPr>
            <p:cNvPr id="13336" name="Freeform 4">
              <a:extLst>
                <a:ext uri="{FF2B5EF4-FFF2-40B4-BE49-F238E27FC236}">
                  <a16:creationId xmlns:a16="http://schemas.microsoft.com/office/drawing/2014/main" id="{52C35C4F-23A9-8CEF-65B3-626504382F1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3337" name="Freeform 5">
              <a:extLst>
                <a:ext uri="{FF2B5EF4-FFF2-40B4-BE49-F238E27FC236}">
                  <a16:creationId xmlns:a16="http://schemas.microsoft.com/office/drawing/2014/main" id="{D966E4E7-0BAD-E238-7834-C50258D12C3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3318" name="Freeform 1">
            <a:extLst>
              <a:ext uri="{FF2B5EF4-FFF2-40B4-BE49-F238E27FC236}">
                <a16:creationId xmlns:a16="http://schemas.microsoft.com/office/drawing/2014/main" id="{DE4E502F-1E40-2908-27C8-9A083F8C8DE2}"/>
              </a:ext>
            </a:extLst>
          </p:cNvPr>
          <p:cNvSpPr>
            <a:spLocks/>
          </p:cNvSpPr>
          <p:nvPr/>
        </p:nvSpPr>
        <p:spPr bwMode="auto">
          <a:xfrm rot="-3179999">
            <a:off x="7857331" y="235744"/>
            <a:ext cx="695325" cy="2084388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3319" name="Freeform 3">
            <a:extLst>
              <a:ext uri="{FF2B5EF4-FFF2-40B4-BE49-F238E27FC236}">
                <a16:creationId xmlns:a16="http://schemas.microsoft.com/office/drawing/2014/main" id="{E13F70FC-622B-CEF0-E492-02E52EFC3932}"/>
              </a:ext>
            </a:extLst>
          </p:cNvPr>
          <p:cNvSpPr>
            <a:spLocks/>
          </p:cNvSpPr>
          <p:nvPr/>
        </p:nvSpPr>
        <p:spPr bwMode="auto">
          <a:xfrm rot="-3179999">
            <a:off x="7546181" y="408782"/>
            <a:ext cx="909637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3320" name="Group 19">
            <a:extLst>
              <a:ext uri="{FF2B5EF4-FFF2-40B4-BE49-F238E27FC236}">
                <a16:creationId xmlns:a16="http://schemas.microsoft.com/office/drawing/2014/main" id="{17BBF721-60B7-080B-F393-DB755C8BDBB5}"/>
              </a:ext>
            </a:extLst>
          </p:cNvPr>
          <p:cNvGrpSpPr>
            <a:grpSpLocks/>
          </p:cNvGrpSpPr>
          <p:nvPr/>
        </p:nvGrpSpPr>
        <p:grpSpPr bwMode="auto">
          <a:xfrm>
            <a:off x="7188200" y="363538"/>
            <a:ext cx="1839913" cy="1681162"/>
            <a:chOff x="0" y="0"/>
            <a:chExt cx="1158" cy="1058"/>
          </a:xfrm>
        </p:grpSpPr>
        <p:grpSp>
          <p:nvGrpSpPr>
            <p:cNvPr id="13324" name="Group 17">
              <a:extLst>
                <a:ext uri="{FF2B5EF4-FFF2-40B4-BE49-F238E27FC236}">
                  <a16:creationId xmlns:a16="http://schemas.microsoft.com/office/drawing/2014/main" id="{486530C8-3AEF-64C6-3031-92A89839AD8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3326" name="Freeform 7">
                <a:extLst>
                  <a:ext uri="{FF2B5EF4-FFF2-40B4-BE49-F238E27FC236}">
                    <a16:creationId xmlns:a16="http://schemas.microsoft.com/office/drawing/2014/main" id="{656C33B5-853B-9A3A-BF84-9033B183D67F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3327" name="Group 16">
                <a:extLst>
                  <a:ext uri="{FF2B5EF4-FFF2-40B4-BE49-F238E27FC236}">
                    <a16:creationId xmlns:a16="http://schemas.microsoft.com/office/drawing/2014/main" id="{06EC67D8-7838-C340-1EF4-9CED7C4F1891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3328" name="Freeform 8">
                  <a:extLst>
                    <a:ext uri="{FF2B5EF4-FFF2-40B4-BE49-F238E27FC236}">
                      <a16:creationId xmlns:a16="http://schemas.microsoft.com/office/drawing/2014/main" id="{98162C52-6375-E772-E88F-477FD4E1DC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29" name="Freeform 9">
                  <a:extLst>
                    <a:ext uri="{FF2B5EF4-FFF2-40B4-BE49-F238E27FC236}">
                      <a16:creationId xmlns:a16="http://schemas.microsoft.com/office/drawing/2014/main" id="{5C26B75F-6CE6-0277-2F0E-61F12CFB0FF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0" name="Freeform 11">
                  <a:extLst>
                    <a:ext uri="{FF2B5EF4-FFF2-40B4-BE49-F238E27FC236}">
                      <a16:creationId xmlns:a16="http://schemas.microsoft.com/office/drawing/2014/main" id="{71D829B6-0F0D-0306-84E7-F8B68FDEF328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1" name="Freeform 12">
                  <a:extLst>
                    <a:ext uri="{FF2B5EF4-FFF2-40B4-BE49-F238E27FC236}">
                      <a16:creationId xmlns:a16="http://schemas.microsoft.com/office/drawing/2014/main" id="{7567D2A0-A681-F6E9-CBBC-6B813D9D6AC1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2" name="Freeform 13">
                  <a:extLst>
                    <a:ext uri="{FF2B5EF4-FFF2-40B4-BE49-F238E27FC236}">
                      <a16:creationId xmlns:a16="http://schemas.microsoft.com/office/drawing/2014/main" id="{ABCCED90-D424-68DD-54C3-E6C07BC2A9A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3" name="Freeform 14">
                  <a:extLst>
                    <a:ext uri="{FF2B5EF4-FFF2-40B4-BE49-F238E27FC236}">
                      <a16:creationId xmlns:a16="http://schemas.microsoft.com/office/drawing/2014/main" id="{41980ECB-E28C-5165-206C-DE4294C520F9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4" name="Freeform 15">
                  <a:extLst>
                    <a:ext uri="{FF2B5EF4-FFF2-40B4-BE49-F238E27FC236}">
                      <a16:creationId xmlns:a16="http://schemas.microsoft.com/office/drawing/2014/main" id="{3D6C9608-67C7-1E6C-31C0-582560A2B0E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3335" name="Freeform 10">
                  <a:extLst>
                    <a:ext uri="{FF2B5EF4-FFF2-40B4-BE49-F238E27FC236}">
                      <a16:creationId xmlns:a16="http://schemas.microsoft.com/office/drawing/2014/main" id="{5D6EAEB6-2C41-8006-8FD3-54ED20CE310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3325" name="Line 18">
              <a:extLst>
                <a:ext uri="{FF2B5EF4-FFF2-40B4-BE49-F238E27FC236}">
                  <a16:creationId xmlns:a16="http://schemas.microsoft.com/office/drawing/2014/main" id="{2F0989CF-4C5F-B053-B88E-67B16B22E52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pic>
        <p:nvPicPr>
          <p:cNvPr id="13322" name="Bild 3">
            <a:extLst>
              <a:ext uri="{FF2B5EF4-FFF2-40B4-BE49-F238E27FC236}">
                <a16:creationId xmlns:a16="http://schemas.microsoft.com/office/drawing/2014/main" id="{A4332214-FBD0-DBBF-3394-FD198A448F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848" y="5246391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Grafik 1" descr="NBH Logo Grafik (002)">
            <a:extLst>
              <a:ext uri="{FF2B5EF4-FFF2-40B4-BE49-F238E27FC236}">
                <a16:creationId xmlns:a16="http://schemas.microsoft.com/office/drawing/2014/main" id="{3727AB2D-6FD9-90F1-2034-9627D72C11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15" y="5733257"/>
            <a:ext cx="1335492" cy="6502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48D3DA0E-A4C2-452D-41CE-9EA0EA33B236}"/>
              </a:ext>
            </a:extLst>
          </p:cNvPr>
          <p:cNvSpPr txBox="1"/>
          <p:nvPr/>
        </p:nvSpPr>
        <p:spPr>
          <a:xfrm>
            <a:off x="-124772" y="6433127"/>
            <a:ext cx="4572000" cy="23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14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Nachbarschaftshilfe</a:t>
            </a:r>
            <a:r>
              <a:rPr lang="en-US" alt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Oberschleißheim e. V.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reeform 1">
            <a:extLst>
              <a:ext uri="{FF2B5EF4-FFF2-40B4-BE49-F238E27FC236}">
                <a16:creationId xmlns:a16="http://schemas.microsoft.com/office/drawing/2014/main" id="{67AA74E2-6E16-81C7-2511-9816D1A89276}"/>
              </a:ext>
            </a:extLst>
          </p:cNvPr>
          <p:cNvSpPr>
            <a:spLocks/>
          </p:cNvSpPr>
          <p:nvPr/>
        </p:nvSpPr>
        <p:spPr bwMode="auto">
          <a:xfrm rot="-3179999">
            <a:off x="7908132" y="46831"/>
            <a:ext cx="1162050" cy="2084387"/>
          </a:xfrm>
          <a:custGeom>
            <a:avLst/>
            <a:gdLst>
              <a:gd name="T0" fmla="*/ 2147483646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0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0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2147483646 h 21600"/>
              <a:gd name="T20" fmla="*/ 2147483646 w 21600"/>
              <a:gd name="T21" fmla="*/ 2147483646 h 21600"/>
              <a:gd name="T22" fmla="*/ 2147483646 w 21600"/>
              <a:gd name="T23" fmla="*/ 2147483646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21600" y="2537"/>
                </a:moveTo>
                <a:lnTo>
                  <a:pt x="19085" y="469"/>
                </a:lnTo>
                <a:lnTo>
                  <a:pt x="16674" y="0"/>
                </a:lnTo>
                <a:lnTo>
                  <a:pt x="818" y="16472"/>
                </a:lnTo>
                <a:lnTo>
                  <a:pt x="818" y="18916"/>
                </a:lnTo>
                <a:lnTo>
                  <a:pt x="0" y="21278"/>
                </a:lnTo>
                <a:lnTo>
                  <a:pt x="536" y="21600"/>
                </a:lnTo>
                <a:lnTo>
                  <a:pt x="3281" y="19660"/>
                </a:lnTo>
                <a:lnTo>
                  <a:pt x="5506" y="18916"/>
                </a:lnTo>
                <a:lnTo>
                  <a:pt x="21600" y="2537"/>
                </a:lnTo>
                <a:close/>
                <a:moveTo>
                  <a:pt x="21600" y="2537"/>
                </a:moveTo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9459" name="Freeform 2">
            <a:extLst>
              <a:ext uri="{FF2B5EF4-FFF2-40B4-BE49-F238E27FC236}">
                <a16:creationId xmlns:a16="http://schemas.microsoft.com/office/drawing/2014/main" id="{27C9BA06-232C-828C-4EDF-3C380A7E45A1}"/>
              </a:ext>
            </a:extLst>
          </p:cNvPr>
          <p:cNvSpPr>
            <a:spLocks/>
          </p:cNvSpPr>
          <p:nvPr/>
        </p:nvSpPr>
        <p:spPr bwMode="auto">
          <a:xfrm rot="-3179999">
            <a:off x="8209757" y="316706"/>
            <a:ext cx="730250" cy="1541463"/>
          </a:xfrm>
          <a:custGeom>
            <a:avLst/>
            <a:gdLst>
              <a:gd name="T0" fmla="*/ 2147483646 w 21600"/>
              <a:gd name="T1" fmla="*/ 0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0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2147483646 h 21600"/>
              <a:gd name="T12" fmla="*/ 2147483646 w 21600"/>
              <a:gd name="T13" fmla="*/ 2147483646 h 21600"/>
              <a:gd name="T14" fmla="*/ 2147483646 w 21600"/>
              <a:gd name="T15" fmla="*/ 2147483646 h 21600"/>
              <a:gd name="T16" fmla="*/ 2147483646 w 21600"/>
              <a:gd name="T17" fmla="*/ 2147483646 h 21600"/>
              <a:gd name="T18" fmla="*/ 2147483646 w 21600"/>
              <a:gd name="T19" fmla="*/ 0 h 21600"/>
              <a:gd name="T20" fmla="*/ 2147483646 w 21600"/>
              <a:gd name="T21" fmla="*/ 0 h 21600"/>
              <a:gd name="T22" fmla="*/ 2147483646 w 21600"/>
              <a:gd name="T23" fmla="*/ 0 h 2160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0" t="0" r="r" b="b"/>
            <a:pathLst>
              <a:path w="21600" h="21600">
                <a:moveTo>
                  <a:pt x="17014" y="0"/>
                </a:moveTo>
                <a:lnTo>
                  <a:pt x="965" y="16537"/>
                </a:lnTo>
                <a:lnTo>
                  <a:pt x="972" y="18672"/>
                </a:lnTo>
                <a:lnTo>
                  <a:pt x="0" y="21192"/>
                </a:lnTo>
                <a:lnTo>
                  <a:pt x="371" y="21600"/>
                </a:lnTo>
                <a:lnTo>
                  <a:pt x="3131" y="19553"/>
                </a:lnTo>
                <a:lnTo>
                  <a:pt x="5662" y="18783"/>
                </a:lnTo>
                <a:lnTo>
                  <a:pt x="21600" y="2497"/>
                </a:lnTo>
                <a:lnTo>
                  <a:pt x="19211" y="560"/>
                </a:lnTo>
                <a:lnTo>
                  <a:pt x="17014" y="0"/>
                </a:lnTo>
                <a:close/>
                <a:moveTo>
                  <a:pt x="17014" y="0"/>
                </a:moveTo>
              </a:path>
            </a:pathLst>
          </a:custGeom>
          <a:solidFill>
            <a:srgbClr val="703D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sp>
        <p:nvSpPr>
          <p:cNvPr id="19460" name="Freeform 3">
            <a:extLst>
              <a:ext uri="{FF2B5EF4-FFF2-40B4-BE49-F238E27FC236}">
                <a16:creationId xmlns:a16="http://schemas.microsoft.com/office/drawing/2014/main" id="{6C96F6B3-D0B6-A948-FF06-423B1190A977}"/>
              </a:ext>
            </a:extLst>
          </p:cNvPr>
          <p:cNvSpPr>
            <a:spLocks/>
          </p:cNvSpPr>
          <p:nvPr/>
        </p:nvSpPr>
        <p:spPr bwMode="auto">
          <a:xfrm rot="-3179999">
            <a:off x="8012907" y="391319"/>
            <a:ext cx="766762" cy="1231900"/>
          </a:xfrm>
          <a:custGeom>
            <a:avLst/>
            <a:gdLst>
              <a:gd name="T0" fmla="*/ 0 w 21600"/>
              <a:gd name="T1" fmla="*/ 2147483646 h 21600"/>
              <a:gd name="T2" fmla="*/ 2147483646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2147483646 h 21600"/>
              <a:gd name="T10" fmla="*/ 2147483646 w 21600"/>
              <a:gd name="T11" fmla="*/ 0 h 21600"/>
              <a:gd name="T12" fmla="*/ 0 w 21600"/>
              <a:gd name="T13" fmla="*/ 2147483646 h 21600"/>
              <a:gd name="T14" fmla="*/ 0 w 21600"/>
              <a:gd name="T15" fmla="*/ 2147483646 h 21600"/>
              <a:gd name="T16" fmla="*/ 0 w 21600"/>
              <a:gd name="T17" fmla="*/ 2147483646 h 21600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</a:gdLst>
            <a:ahLst/>
            <a:cxnLst>
              <a:cxn ang="T18">
                <a:pos x="T0" y="T1"/>
              </a:cxn>
              <a:cxn ang="T19">
                <a:pos x="T2" y="T3"/>
              </a:cxn>
              <a:cxn ang="T20">
                <a:pos x="T4" y="T5"/>
              </a:cxn>
              <a:cxn ang="T21">
                <a:pos x="T6" y="T7"/>
              </a:cxn>
              <a:cxn ang="T22">
                <a:pos x="T8" y="T9"/>
              </a:cxn>
              <a:cxn ang="T23">
                <a:pos x="T10" y="T11"/>
              </a:cxn>
              <a:cxn ang="T24">
                <a:pos x="T12" y="T13"/>
              </a:cxn>
              <a:cxn ang="T25">
                <a:pos x="T14" y="T15"/>
              </a:cxn>
              <a:cxn ang="T26">
                <a:pos x="T16" y="T17"/>
              </a:cxn>
            </a:cxnLst>
            <a:rect l="0" t="0" r="r" b="b"/>
            <a:pathLst>
              <a:path w="21600" h="21600">
                <a:moveTo>
                  <a:pt x="0" y="19329"/>
                </a:moveTo>
                <a:lnTo>
                  <a:pt x="3644" y="19858"/>
                </a:lnTo>
                <a:lnTo>
                  <a:pt x="6208" y="21600"/>
                </a:lnTo>
                <a:lnTo>
                  <a:pt x="21600" y="3103"/>
                </a:lnTo>
                <a:lnTo>
                  <a:pt x="17864" y="638"/>
                </a:lnTo>
                <a:lnTo>
                  <a:pt x="16008" y="0"/>
                </a:lnTo>
                <a:lnTo>
                  <a:pt x="0" y="19329"/>
                </a:lnTo>
                <a:close/>
                <a:moveTo>
                  <a:pt x="0" y="19329"/>
                </a:moveTo>
              </a:path>
            </a:pathLst>
          </a:custGeom>
          <a:solidFill>
            <a:srgbClr val="FFB8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grpSp>
        <p:nvGrpSpPr>
          <p:cNvPr id="19461" name="Group 6">
            <a:extLst>
              <a:ext uri="{FF2B5EF4-FFF2-40B4-BE49-F238E27FC236}">
                <a16:creationId xmlns:a16="http://schemas.microsoft.com/office/drawing/2014/main" id="{E5B8352C-266D-0E27-8FF8-C6B8F59B44EB}"/>
              </a:ext>
            </a:extLst>
          </p:cNvPr>
          <p:cNvGrpSpPr>
            <a:grpSpLocks/>
          </p:cNvGrpSpPr>
          <p:nvPr/>
        </p:nvGrpSpPr>
        <p:grpSpPr bwMode="auto">
          <a:xfrm>
            <a:off x="8604250" y="2492375"/>
            <a:ext cx="288925" cy="3762375"/>
            <a:chOff x="0" y="0"/>
            <a:chExt cx="181" cy="2370"/>
          </a:xfrm>
        </p:grpSpPr>
        <p:sp>
          <p:nvSpPr>
            <p:cNvPr id="19481" name="Freeform 4">
              <a:extLst>
                <a:ext uri="{FF2B5EF4-FFF2-40B4-BE49-F238E27FC236}">
                  <a16:creationId xmlns:a16="http://schemas.microsoft.com/office/drawing/2014/main" id="{E2DE840E-2633-6D9F-E867-E00D14FA8B3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0" y="1124"/>
              <a:ext cx="152" cy="124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  <p:sp>
          <p:nvSpPr>
            <p:cNvPr id="19482" name="Freeform 5">
              <a:extLst>
                <a:ext uri="{FF2B5EF4-FFF2-40B4-BE49-F238E27FC236}">
                  <a16:creationId xmlns:a16="http://schemas.microsoft.com/office/drawing/2014/main" id="{532ADC0F-A494-907E-0403-3CBBFC9F76D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29" y="0"/>
              <a:ext cx="152" cy="1425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w 21600"/>
                <a:gd name="T7" fmla="*/ 0 h 21600"/>
                <a:gd name="T8" fmla="*/ 0 w 21600"/>
                <a:gd name="T9" fmla="*/ 0 h 21600"/>
                <a:gd name="T10" fmla="*/ 0 w 21600"/>
                <a:gd name="T11" fmla="*/ 0 h 21600"/>
                <a:gd name="T12" fmla="*/ 0 w 21600"/>
                <a:gd name="T13" fmla="*/ 0 h 21600"/>
                <a:gd name="T14" fmla="*/ 0 w 21600"/>
                <a:gd name="T15" fmla="*/ 0 h 21600"/>
                <a:gd name="T16" fmla="*/ 0 w 21600"/>
                <a:gd name="T17" fmla="*/ 0 h 21600"/>
                <a:gd name="T18" fmla="*/ 0 w 21600"/>
                <a:gd name="T19" fmla="*/ 0 h 21600"/>
                <a:gd name="T20" fmla="*/ 0 w 21600"/>
                <a:gd name="T21" fmla="*/ 0 h 21600"/>
                <a:gd name="T22" fmla="*/ 0 w 21600"/>
                <a:gd name="T23" fmla="*/ 0 h 21600"/>
                <a:gd name="T24" fmla="*/ 0 w 21600"/>
                <a:gd name="T25" fmla="*/ 0 h 21600"/>
                <a:gd name="T26" fmla="*/ 0 w 21600"/>
                <a:gd name="T27" fmla="*/ 0 h 21600"/>
                <a:gd name="T28" fmla="*/ 0 w 21600"/>
                <a:gd name="T29" fmla="*/ 0 h 21600"/>
                <a:gd name="T30" fmla="*/ 0 w 21600"/>
                <a:gd name="T31" fmla="*/ 0 h 21600"/>
                <a:gd name="T32" fmla="*/ 0 w 21600"/>
                <a:gd name="T33" fmla="*/ 0 h 21600"/>
                <a:gd name="T34" fmla="*/ 0 w 21600"/>
                <a:gd name="T35" fmla="*/ 0 h 21600"/>
                <a:gd name="T36" fmla="*/ 0 w 21600"/>
                <a:gd name="T37" fmla="*/ 0 h 21600"/>
                <a:gd name="T38" fmla="*/ 0 w 21600"/>
                <a:gd name="T39" fmla="*/ 0 h 21600"/>
                <a:gd name="T40" fmla="*/ 0 w 21600"/>
                <a:gd name="T41" fmla="*/ 0 h 21600"/>
                <a:gd name="T42" fmla="*/ 0 w 21600"/>
                <a:gd name="T43" fmla="*/ 0 h 21600"/>
                <a:gd name="T44" fmla="*/ 0 w 21600"/>
                <a:gd name="T45" fmla="*/ 0 h 21600"/>
                <a:gd name="T46" fmla="*/ 0 w 21600"/>
                <a:gd name="T47" fmla="*/ 0 h 21600"/>
                <a:gd name="T48" fmla="*/ 0 w 21600"/>
                <a:gd name="T49" fmla="*/ 0 h 21600"/>
                <a:gd name="T50" fmla="*/ 0 w 21600"/>
                <a:gd name="T51" fmla="*/ 0 h 21600"/>
                <a:gd name="T52" fmla="*/ 0 w 21600"/>
                <a:gd name="T53" fmla="*/ 0 h 21600"/>
                <a:gd name="T54" fmla="*/ 0 w 21600"/>
                <a:gd name="T55" fmla="*/ 0 h 21600"/>
                <a:gd name="T56" fmla="*/ 0 w 21600"/>
                <a:gd name="T57" fmla="*/ 0 h 21600"/>
                <a:gd name="T58" fmla="*/ 0 w 21600"/>
                <a:gd name="T59" fmla="*/ 0 h 21600"/>
                <a:gd name="T60" fmla="*/ 0 w 21600"/>
                <a:gd name="T61" fmla="*/ 0 h 21600"/>
                <a:gd name="T62" fmla="*/ 0 w 21600"/>
                <a:gd name="T63" fmla="*/ 0 h 21600"/>
                <a:gd name="T64" fmla="*/ 0 w 21600"/>
                <a:gd name="T65" fmla="*/ 0 h 21600"/>
                <a:gd name="T66" fmla="*/ 0 w 21600"/>
                <a:gd name="T67" fmla="*/ 0 h 21600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0" t="0" r="r" b="b"/>
              <a:pathLst>
                <a:path w="21600" h="21600">
                  <a:moveTo>
                    <a:pt x="19362" y="20873"/>
                  </a:moveTo>
                  <a:lnTo>
                    <a:pt x="10632" y="19477"/>
                  </a:lnTo>
                  <a:lnTo>
                    <a:pt x="8925" y="18406"/>
                  </a:lnTo>
                  <a:lnTo>
                    <a:pt x="10380" y="16812"/>
                  </a:lnTo>
                  <a:lnTo>
                    <a:pt x="16536" y="14887"/>
                  </a:lnTo>
                  <a:lnTo>
                    <a:pt x="17935" y="13690"/>
                  </a:lnTo>
                  <a:lnTo>
                    <a:pt x="16536" y="12883"/>
                  </a:lnTo>
                  <a:lnTo>
                    <a:pt x="11220" y="12295"/>
                  </a:lnTo>
                  <a:lnTo>
                    <a:pt x="10101" y="11554"/>
                  </a:lnTo>
                  <a:lnTo>
                    <a:pt x="12031" y="10496"/>
                  </a:lnTo>
                  <a:lnTo>
                    <a:pt x="20733" y="7645"/>
                  </a:lnTo>
                  <a:lnTo>
                    <a:pt x="21600" y="6250"/>
                  </a:lnTo>
                  <a:lnTo>
                    <a:pt x="19362" y="4715"/>
                  </a:lnTo>
                  <a:lnTo>
                    <a:pt x="12031" y="3988"/>
                  </a:lnTo>
                  <a:lnTo>
                    <a:pt x="5596" y="2791"/>
                  </a:lnTo>
                  <a:lnTo>
                    <a:pt x="0" y="0"/>
                  </a:lnTo>
                  <a:lnTo>
                    <a:pt x="811" y="2526"/>
                  </a:lnTo>
                  <a:lnTo>
                    <a:pt x="5008" y="4048"/>
                  </a:lnTo>
                  <a:lnTo>
                    <a:pt x="10632" y="4980"/>
                  </a:lnTo>
                  <a:lnTo>
                    <a:pt x="16816" y="5509"/>
                  </a:lnTo>
                  <a:lnTo>
                    <a:pt x="17123" y="6905"/>
                  </a:lnTo>
                  <a:lnTo>
                    <a:pt x="13990" y="8373"/>
                  </a:lnTo>
                  <a:lnTo>
                    <a:pt x="6715" y="10965"/>
                  </a:lnTo>
                  <a:lnTo>
                    <a:pt x="6435" y="12625"/>
                  </a:lnTo>
                  <a:lnTo>
                    <a:pt x="13178" y="13551"/>
                  </a:lnTo>
                  <a:lnTo>
                    <a:pt x="12870" y="14418"/>
                  </a:lnTo>
                  <a:lnTo>
                    <a:pt x="6967" y="16217"/>
                  </a:lnTo>
                  <a:lnTo>
                    <a:pt x="4477" y="17943"/>
                  </a:lnTo>
                  <a:lnTo>
                    <a:pt x="6715" y="19801"/>
                  </a:lnTo>
                  <a:lnTo>
                    <a:pt x="12031" y="20793"/>
                  </a:lnTo>
                  <a:lnTo>
                    <a:pt x="18774" y="21600"/>
                  </a:lnTo>
                  <a:lnTo>
                    <a:pt x="19362" y="20873"/>
                  </a:lnTo>
                  <a:close/>
                  <a:moveTo>
                    <a:pt x="19362" y="20873"/>
                  </a:moveTo>
                </a:path>
              </a:pathLst>
            </a:custGeom>
            <a:solidFill>
              <a:srgbClr val="703D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>
                  <a:solidFill>
                    <a:srgbClr val="808080"/>
                  </a:solidFill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grpSp>
        <p:nvGrpSpPr>
          <p:cNvPr id="19462" name="Group 19">
            <a:extLst>
              <a:ext uri="{FF2B5EF4-FFF2-40B4-BE49-F238E27FC236}">
                <a16:creationId xmlns:a16="http://schemas.microsoft.com/office/drawing/2014/main" id="{A7E2DFCC-A8D1-A033-7CB3-6D3A9ECE12F6}"/>
              </a:ext>
            </a:extLst>
          </p:cNvPr>
          <p:cNvGrpSpPr>
            <a:grpSpLocks/>
          </p:cNvGrpSpPr>
          <p:nvPr/>
        </p:nvGrpSpPr>
        <p:grpSpPr bwMode="auto">
          <a:xfrm>
            <a:off x="7620000" y="290513"/>
            <a:ext cx="1839913" cy="1681162"/>
            <a:chOff x="0" y="0"/>
            <a:chExt cx="1158" cy="1058"/>
          </a:xfrm>
        </p:grpSpPr>
        <p:grpSp>
          <p:nvGrpSpPr>
            <p:cNvPr id="19469" name="Group 17">
              <a:extLst>
                <a:ext uri="{FF2B5EF4-FFF2-40B4-BE49-F238E27FC236}">
                  <a16:creationId xmlns:a16="http://schemas.microsoft.com/office/drawing/2014/main" id="{14E64617-CAB2-1D0B-A70A-622F371D110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0" y="0"/>
              <a:ext cx="1158" cy="1058"/>
              <a:chOff x="0" y="0"/>
              <a:chExt cx="1158" cy="1058"/>
            </a:xfrm>
          </p:grpSpPr>
          <p:sp>
            <p:nvSpPr>
              <p:cNvPr id="19471" name="Freeform 7">
                <a:extLst>
                  <a:ext uri="{FF2B5EF4-FFF2-40B4-BE49-F238E27FC236}">
                    <a16:creationId xmlns:a16="http://schemas.microsoft.com/office/drawing/2014/main" id="{8C0ADC62-9E09-5404-E877-8180B768DE4B}"/>
                  </a:ext>
                </a:extLst>
              </p:cNvPr>
              <p:cNvSpPr>
                <a:spLocks/>
              </p:cNvSpPr>
              <p:nvPr/>
            </p:nvSpPr>
            <p:spPr bwMode="auto">
              <a:xfrm rot="-3179999">
                <a:off x="694" y="828"/>
                <a:ext cx="44" cy="224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w 21600"/>
                  <a:gd name="T7" fmla="*/ 0 h 21600"/>
                  <a:gd name="T8" fmla="*/ 0 w 21600"/>
                  <a:gd name="T9" fmla="*/ 0 h 21600"/>
                  <a:gd name="T10" fmla="*/ 0 w 21600"/>
                  <a:gd name="T11" fmla="*/ 0 h 21600"/>
                  <a:gd name="T12" fmla="*/ 0 w 21600"/>
                  <a:gd name="T13" fmla="*/ 0 h 21600"/>
                  <a:gd name="T14" fmla="*/ 0 w 21600"/>
                  <a:gd name="T15" fmla="*/ 0 h 21600"/>
                  <a:gd name="T16" fmla="*/ 0 w 21600"/>
                  <a:gd name="T17" fmla="*/ 0 h 21600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0" t="0" r="r" b="b"/>
                <a:pathLst>
                  <a:path w="21600" h="21600">
                    <a:moveTo>
                      <a:pt x="10844" y="241"/>
                    </a:moveTo>
                    <a:lnTo>
                      <a:pt x="11549" y="9165"/>
                    </a:lnTo>
                    <a:lnTo>
                      <a:pt x="0" y="21600"/>
                    </a:lnTo>
                    <a:lnTo>
                      <a:pt x="6965" y="21144"/>
                    </a:lnTo>
                    <a:lnTo>
                      <a:pt x="19220" y="10076"/>
                    </a:lnTo>
                    <a:lnTo>
                      <a:pt x="21600" y="0"/>
                    </a:lnTo>
                    <a:lnTo>
                      <a:pt x="10844" y="241"/>
                    </a:lnTo>
                    <a:close/>
                    <a:moveTo>
                      <a:pt x="10844" y="241"/>
                    </a:moveTo>
                  </a:path>
                </a:pathLst>
              </a:cu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>
                    <a:solidFill>
                      <a:srgbClr val="808080"/>
                    </a:solidFill>
                    <a:round/>
                    <a:headEnd type="none" w="med" len="med"/>
                    <a:tailEnd type="none" w="med" len="med"/>
                  </a14:hiddenLine>
                </a:ext>
              </a:extLst>
            </p:spPr>
            <p:txBody>
              <a:bodyPr lIns="0" tIns="0" rIns="0" bIns="0"/>
              <a:lstStyle/>
              <a:p>
                <a:endParaRPr lang="de-DE"/>
              </a:p>
            </p:txBody>
          </p:sp>
          <p:grpSp>
            <p:nvGrpSpPr>
              <p:cNvPr id="19472" name="Group 16">
                <a:extLst>
                  <a:ext uri="{FF2B5EF4-FFF2-40B4-BE49-F238E27FC236}">
                    <a16:creationId xmlns:a16="http://schemas.microsoft.com/office/drawing/2014/main" id="{66B1238B-48F6-B2A5-BFCA-6E9979F2FA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0" y="0"/>
                <a:ext cx="1158" cy="1058"/>
                <a:chOff x="0" y="0"/>
                <a:chExt cx="1158" cy="1058"/>
              </a:xfrm>
            </p:grpSpPr>
            <p:sp>
              <p:nvSpPr>
                <p:cNvPr id="19473" name="Freeform 8">
                  <a:extLst>
                    <a:ext uri="{FF2B5EF4-FFF2-40B4-BE49-F238E27FC236}">
                      <a16:creationId xmlns:a16="http://schemas.microsoft.com/office/drawing/2014/main" id="{A4E5992D-0C53-2C23-1D5F-0A430D69E60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37" y="112"/>
                  <a:ext cx="108" cy="96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60000 65536"/>
                    <a:gd name="T28" fmla="*/ 0 60000 65536"/>
                    <a:gd name="T29" fmla="*/ 0 60000 65536"/>
                  </a:gdLst>
                  <a:ahLst/>
                  <a:cxnLst>
                    <a:cxn ang="T20">
                      <a:pos x="T0" y="T1"/>
                    </a:cxn>
                    <a:cxn ang="T21">
                      <a:pos x="T2" y="T3"/>
                    </a:cxn>
                    <a:cxn ang="T22">
                      <a:pos x="T4" y="T5"/>
                    </a:cxn>
                    <a:cxn ang="T23">
                      <a:pos x="T6" y="T7"/>
                    </a:cxn>
                    <a:cxn ang="T24">
                      <a:pos x="T8" y="T9"/>
                    </a:cxn>
                    <a:cxn ang="T25">
                      <a:pos x="T10" y="T11"/>
                    </a:cxn>
                    <a:cxn ang="T26">
                      <a:pos x="T12" y="T13"/>
                    </a:cxn>
                    <a:cxn ang="T27">
                      <a:pos x="T14" y="T15"/>
                    </a:cxn>
                    <a:cxn ang="T28">
                      <a:pos x="T16" y="T17"/>
                    </a:cxn>
                    <a:cxn ang="T29">
                      <a:pos x="T18" y="T19"/>
                    </a:cxn>
                  </a:cxnLst>
                  <a:rect l="0" t="0" r="r" b="b"/>
                  <a:pathLst>
                    <a:path w="21600" h="21600">
                      <a:moveTo>
                        <a:pt x="0" y="0"/>
                      </a:moveTo>
                      <a:lnTo>
                        <a:pt x="10657" y="11388"/>
                      </a:lnTo>
                      <a:lnTo>
                        <a:pt x="17881" y="21600"/>
                      </a:lnTo>
                      <a:lnTo>
                        <a:pt x="21600" y="8665"/>
                      </a:lnTo>
                      <a:lnTo>
                        <a:pt x="12838" y="557"/>
                      </a:lnTo>
                      <a:lnTo>
                        <a:pt x="16593" y="11388"/>
                      </a:lnTo>
                      <a:lnTo>
                        <a:pt x="4685" y="1052"/>
                      </a:lnTo>
                      <a:lnTo>
                        <a:pt x="0" y="0"/>
                      </a:lnTo>
                      <a:close/>
                      <a:moveTo>
                        <a:pt x="0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4" name="Freeform 9">
                  <a:extLst>
                    <a:ext uri="{FF2B5EF4-FFF2-40B4-BE49-F238E27FC236}">
                      <a16:creationId xmlns:a16="http://schemas.microsoft.com/office/drawing/2014/main" id="{D5DDF414-8961-32DF-4A78-DCD0005A8377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404" y="293"/>
                  <a:ext cx="191" cy="340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</a:gdLst>
                  <a:ahLst/>
                  <a:cxnLst>
                    <a:cxn ang="T46">
                      <a:pos x="T0" y="T1"/>
                    </a:cxn>
                    <a:cxn ang="T47">
                      <a:pos x="T2" y="T3"/>
                    </a:cxn>
                    <a:cxn ang="T48">
                      <a:pos x="T4" y="T5"/>
                    </a:cxn>
                    <a:cxn ang="T49">
                      <a:pos x="T6" y="T7"/>
                    </a:cxn>
                    <a:cxn ang="T50">
                      <a:pos x="T8" y="T9"/>
                    </a:cxn>
                    <a:cxn ang="T51">
                      <a:pos x="T10" y="T11"/>
                    </a:cxn>
                    <a:cxn ang="T52">
                      <a:pos x="T12" y="T13"/>
                    </a:cxn>
                    <a:cxn ang="T53">
                      <a:pos x="T14" y="T15"/>
                    </a:cxn>
                    <a:cxn ang="T54">
                      <a:pos x="T16" y="T17"/>
                    </a:cxn>
                    <a:cxn ang="T55">
                      <a:pos x="T18" y="T19"/>
                    </a:cxn>
                    <a:cxn ang="T56">
                      <a:pos x="T20" y="T21"/>
                    </a:cxn>
                    <a:cxn ang="T57">
                      <a:pos x="T22" y="T23"/>
                    </a:cxn>
                    <a:cxn ang="T58">
                      <a:pos x="T24" y="T25"/>
                    </a:cxn>
                    <a:cxn ang="T59">
                      <a:pos x="T26" y="T27"/>
                    </a:cxn>
                    <a:cxn ang="T60">
                      <a:pos x="T28" y="T29"/>
                    </a:cxn>
                    <a:cxn ang="T61">
                      <a:pos x="T30" y="T31"/>
                    </a:cxn>
                    <a:cxn ang="T62">
                      <a:pos x="T32" y="T33"/>
                    </a:cxn>
                    <a:cxn ang="T63">
                      <a:pos x="T34" y="T35"/>
                    </a:cxn>
                    <a:cxn ang="T64">
                      <a:pos x="T36" y="T37"/>
                    </a:cxn>
                    <a:cxn ang="T65">
                      <a:pos x="T38" y="T39"/>
                    </a:cxn>
                    <a:cxn ang="T66">
                      <a:pos x="T40" y="T41"/>
                    </a:cxn>
                    <a:cxn ang="T67">
                      <a:pos x="T42" y="T43"/>
                    </a:cxn>
                    <a:cxn ang="T68">
                      <a:pos x="T44" y="T45"/>
                    </a:cxn>
                  </a:cxnLst>
                  <a:rect l="0" t="0" r="r" b="b"/>
                  <a:pathLst>
                    <a:path w="21600" h="21600">
                      <a:moveTo>
                        <a:pt x="15043" y="2265"/>
                      </a:moveTo>
                      <a:lnTo>
                        <a:pt x="9846" y="6181"/>
                      </a:lnTo>
                      <a:lnTo>
                        <a:pt x="3309" y="13381"/>
                      </a:lnTo>
                      <a:lnTo>
                        <a:pt x="0" y="19335"/>
                      </a:lnTo>
                      <a:lnTo>
                        <a:pt x="1198" y="21600"/>
                      </a:lnTo>
                      <a:lnTo>
                        <a:pt x="5319" y="21091"/>
                      </a:lnTo>
                      <a:lnTo>
                        <a:pt x="11734" y="16051"/>
                      </a:lnTo>
                      <a:lnTo>
                        <a:pt x="17783" y="9378"/>
                      </a:lnTo>
                      <a:lnTo>
                        <a:pt x="20991" y="4741"/>
                      </a:lnTo>
                      <a:lnTo>
                        <a:pt x="21600" y="1475"/>
                      </a:lnTo>
                      <a:lnTo>
                        <a:pt x="19834" y="0"/>
                      </a:lnTo>
                      <a:lnTo>
                        <a:pt x="16971" y="1141"/>
                      </a:lnTo>
                      <a:lnTo>
                        <a:pt x="19671" y="1879"/>
                      </a:lnTo>
                      <a:lnTo>
                        <a:pt x="17783" y="6181"/>
                      </a:lnTo>
                      <a:lnTo>
                        <a:pt x="14008" y="11520"/>
                      </a:lnTo>
                      <a:lnTo>
                        <a:pt x="7105" y="17701"/>
                      </a:lnTo>
                      <a:lnTo>
                        <a:pt x="2355" y="19563"/>
                      </a:lnTo>
                      <a:lnTo>
                        <a:pt x="2741" y="16560"/>
                      </a:lnTo>
                      <a:lnTo>
                        <a:pt x="8871" y="8851"/>
                      </a:lnTo>
                      <a:lnTo>
                        <a:pt x="16870" y="2072"/>
                      </a:lnTo>
                      <a:lnTo>
                        <a:pt x="15043" y="2265"/>
                      </a:lnTo>
                      <a:close/>
                      <a:moveTo>
                        <a:pt x="15043" y="2265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5" name="Freeform 10">
                  <a:extLst>
                    <a:ext uri="{FF2B5EF4-FFF2-40B4-BE49-F238E27FC236}">
                      <a16:creationId xmlns:a16="http://schemas.microsoft.com/office/drawing/2014/main" id="{BF7DD110-C0D0-3622-DA88-669B40BB8AE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266" y="172"/>
                  <a:ext cx="358" cy="69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</a:gdLst>
                  <a:ahLst/>
                  <a:cxnLst>
                    <a:cxn ang="T14">
                      <a:pos x="T0" y="T1"/>
                    </a:cxn>
                    <a:cxn ang="T15">
                      <a:pos x="T2" y="T3"/>
                    </a:cxn>
                    <a:cxn ang="T16">
                      <a:pos x="T4" y="T5"/>
                    </a:cxn>
                    <a:cxn ang="T17">
                      <a:pos x="T6" y="T7"/>
                    </a:cxn>
                    <a:cxn ang="T18">
                      <a:pos x="T8" y="T9"/>
                    </a:cxn>
                    <a:cxn ang="T19">
                      <a:pos x="T10" y="T11"/>
                    </a:cxn>
                    <a:cxn ang="T20">
                      <a:pos x="T12" y="T13"/>
                    </a:cxn>
                  </a:cxnLst>
                  <a:rect l="0" t="0" r="r" b="b"/>
                  <a:pathLst>
                    <a:path w="21600" h="21600">
                      <a:moveTo>
                        <a:pt x="20942" y="0"/>
                      </a:moveTo>
                      <a:lnTo>
                        <a:pt x="0" y="21600"/>
                      </a:lnTo>
                      <a:lnTo>
                        <a:pt x="2072" y="20992"/>
                      </a:lnTo>
                      <a:lnTo>
                        <a:pt x="21600" y="523"/>
                      </a:lnTo>
                      <a:lnTo>
                        <a:pt x="20942" y="0"/>
                      </a:lnTo>
                      <a:close/>
                      <a:moveTo>
                        <a:pt x="20942" y="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6" name="Freeform 11">
                  <a:extLst>
                    <a:ext uri="{FF2B5EF4-FFF2-40B4-BE49-F238E27FC236}">
                      <a16:creationId xmlns:a16="http://schemas.microsoft.com/office/drawing/2014/main" id="{EB5626B8-CA68-7C79-5618-BC2A93194AB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10" y="5"/>
                  <a:ext cx="538" cy="1045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w 21600"/>
                    <a:gd name="T19" fmla="*/ 0 h 21600"/>
                    <a:gd name="T20" fmla="*/ 0 w 21600"/>
                    <a:gd name="T21" fmla="*/ 0 h 21600"/>
                    <a:gd name="T22" fmla="*/ 0 w 21600"/>
                    <a:gd name="T23" fmla="*/ 0 h 21600"/>
                    <a:gd name="T24" fmla="*/ 0 w 21600"/>
                    <a:gd name="T25" fmla="*/ 0 h 21600"/>
                    <a:gd name="T26" fmla="*/ 0 w 21600"/>
                    <a:gd name="T27" fmla="*/ 0 h 21600"/>
                    <a:gd name="T28" fmla="*/ 0 w 21600"/>
                    <a:gd name="T29" fmla="*/ 0 h 21600"/>
                    <a:gd name="T30" fmla="*/ 0 w 21600"/>
                    <a:gd name="T31" fmla="*/ 0 h 21600"/>
                    <a:gd name="T32" fmla="*/ 0 w 21600"/>
                    <a:gd name="T33" fmla="*/ 0 h 21600"/>
                    <a:gd name="T34" fmla="*/ 0 w 21600"/>
                    <a:gd name="T35" fmla="*/ 0 h 21600"/>
                    <a:gd name="T36" fmla="*/ 0 w 21600"/>
                    <a:gd name="T37" fmla="*/ 0 h 21600"/>
                    <a:gd name="T38" fmla="*/ 0 w 21600"/>
                    <a:gd name="T39" fmla="*/ 0 h 21600"/>
                    <a:gd name="T40" fmla="*/ 0 w 21600"/>
                    <a:gd name="T41" fmla="*/ 0 h 21600"/>
                    <a:gd name="T42" fmla="*/ 0 w 21600"/>
                    <a:gd name="T43" fmla="*/ 0 h 21600"/>
                    <a:gd name="T44" fmla="*/ 0 w 21600"/>
                    <a:gd name="T45" fmla="*/ 0 h 21600"/>
                    <a:gd name="T46" fmla="*/ 0 w 21600"/>
                    <a:gd name="T47" fmla="*/ 0 h 21600"/>
                    <a:gd name="T48" fmla="*/ 0 w 21600"/>
                    <a:gd name="T49" fmla="*/ 0 h 21600"/>
                    <a:gd name="T50" fmla="*/ 0 w 21600"/>
                    <a:gd name="T51" fmla="*/ 0 h 21600"/>
                    <a:gd name="T52" fmla="*/ 0 w 21600"/>
                    <a:gd name="T53" fmla="*/ 0 h 21600"/>
                    <a:gd name="T54" fmla="*/ 0 w 21600"/>
                    <a:gd name="T55" fmla="*/ 0 h 21600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</a:gdLst>
                  <a:ahLst/>
                  <a:cxnLst>
                    <a:cxn ang="T56">
                      <a:pos x="T0" y="T1"/>
                    </a:cxn>
                    <a:cxn ang="T57">
                      <a:pos x="T2" y="T3"/>
                    </a:cxn>
                    <a:cxn ang="T58">
                      <a:pos x="T4" y="T5"/>
                    </a:cxn>
                    <a:cxn ang="T59">
                      <a:pos x="T6" y="T7"/>
                    </a:cxn>
                    <a:cxn ang="T60">
                      <a:pos x="T8" y="T9"/>
                    </a:cxn>
                    <a:cxn ang="T61">
                      <a:pos x="T10" y="T11"/>
                    </a:cxn>
                    <a:cxn ang="T62">
                      <a:pos x="T12" y="T13"/>
                    </a:cxn>
                    <a:cxn ang="T63">
                      <a:pos x="T14" y="T15"/>
                    </a:cxn>
                    <a:cxn ang="T64">
                      <a:pos x="T16" y="T17"/>
                    </a:cxn>
                    <a:cxn ang="T65">
                      <a:pos x="T18" y="T19"/>
                    </a:cxn>
                    <a:cxn ang="T66">
                      <a:pos x="T20" y="T21"/>
                    </a:cxn>
                    <a:cxn ang="T67">
                      <a:pos x="T22" y="T23"/>
                    </a:cxn>
                    <a:cxn ang="T68">
                      <a:pos x="T24" y="T25"/>
                    </a:cxn>
                    <a:cxn ang="T69">
                      <a:pos x="T26" y="T27"/>
                    </a:cxn>
                    <a:cxn ang="T70">
                      <a:pos x="T28" y="T29"/>
                    </a:cxn>
                    <a:cxn ang="T71">
                      <a:pos x="T30" y="T31"/>
                    </a:cxn>
                    <a:cxn ang="T72">
                      <a:pos x="T32" y="T33"/>
                    </a:cxn>
                    <a:cxn ang="T73">
                      <a:pos x="T34" y="T35"/>
                    </a:cxn>
                    <a:cxn ang="T74">
                      <a:pos x="T36" y="T37"/>
                    </a:cxn>
                    <a:cxn ang="T75">
                      <a:pos x="T38" y="T39"/>
                    </a:cxn>
                    <a:cxn ang="T76">
                      <a:pos x="T40" y="T41"/>
                    </a:cxn>
                    <a:cxn ang="T77">
                      <a:pos x="T42" y="T43"/>
                    </a:cxn>
                    <a:cxn ang="T78">
                      <a:pos x="T44" y="T45"/>
                    </a:cxn>
                    <a:cxn ang="T79">
                      <a:pos x="T46" y="T47"/>
                    </a:cxn>
                    <a:cxn ang="T80">
                      <a:pos x="T48" y="T49"/>
                    </a:cxn>
                    <a:cxn ang="T81">
                      <a:pos x="T50" y="T51"/>
                    </a:cxn>
                    <a:cxn ang="T82">
                      <a:pos x="T52" y="T53"/>
                    </a:cxn>
                    <a:cxn ang="T83">
                      <a:pos x="T54" y="T55"/>
                    </a:cxn>
                  </a:cxnLst>
                  <a:rect l="0" t="0" r="r" b="b"/>
                  <a:pathLst>
                    <a:path w="21600" h="21600">
                      <a:moveTo>
                        <a:pt x="682" y="16290"/>
                      </a:moveTo>
                      <a:lnTo>
                        <a:pt x="2830" y="16233"/>
                      </a:lnTo>
                      <a:lnTo>
                        <a:pt x="5897" y="17235"/>
                      </a:lnTo>
                      <a:lnTo>
                        <a:pt x="4892" y="16136"/>
                      </a:lnTo>
                      <a:lnTo>
                        <a:pt x="2636" y="15483"/>
                      </a:lnTo>
                      <a:lnTo>
                        <a:pt x="4576" y="15580"/>
                      </a:lnTo>
                      <a:lnTo>
                        <a:pt x="7032" y="16439"/>
                      </a:lnTo>
                      <a:lnTo>
                        <a:pt x="20537" y="2406"/>
                      </a:lnTo>
                      <a:lnTo>
                        <a:pt x="18518" y="848"/>
                      </a:lnTo>
                      <a:lnTo>
                        <a:pt x="16579" y="0"/>
                      </a:lnTo>
                      <a:lnTo>
                        <a:pt x="19337" y="447"/>
                      </a:lnTo>
                      <a:lnTo>
                        <a:pt x="21600" y="2452"/>
                      </a:lnTo>
                      <a:lnTo>
                        <a:pt x="5969" y="18747"/>
                      </a:lnTo>
                      <a:lnTo>
                        <a:pt x="3455" y="19544"/>
                      </a:lnTo>
                      <a:lnTo>
                        <a:pt x="754" y="21600"/>
                      </a:lnTo>
                      <a:lnTo>
                        <a:pt x="0" y="21004"/>
                      </a:lnTo>
                      <a:lnTo>
                        <a:pt x="941" y="20798"/>
                      </a:lnTo>
                      <a:lnTo>
                        <a:pt x="2701" y="19389"/>
                      </a:lnTo>
                      <a:lnTo>
                        <a:pt x="1185" y="18747"/>
                      </a:lnTo>
                      <a:lnTo>
                        <a:pt x="1185" y="18192"/>
                      </a:lnTo>
                      <a:lnTo>
                        <a:pt x="2952" y="18891"/>
                      </a:lnTo>
                      <a:lnTo>
                        <a:pt x="2952" y="18249"/>
                      </a:lnTo>
                      <a:lnTo>
                        <a:pt x="4331" y="18444"/>
                      </a:lnTo>
                      <a:lnTo>
                        <a:pt x="3074" y="17636"/>
                      </a:lnTo>
                      <a:lnTo>
                        <a:pt x="4518" y="17539"/>
                      </a:lnTo>
                      <a:lnTo>
                        <a:pt x="682" y="16290"/>
                      </a:lnTo>
                      <a:close/>
                      <a:moveTo>
                        <a:pt x="682" y="16290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7" name="Freeform 12">
                  <a:extLst>
                    <a:ext uri="{FF2B5EF4-FFF2-40B4-BE49-F238E27FC236}">
                      <a16:creationId xmlns:a16="http://schemas.microsoft.com/office/drawing/2014/main" id="{F73BC30D-5AAE-2950-C5AF-9E08808D59D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95" y="699"/>
                  <a:ext cx="120" cy="94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5053"/>
                      </a:moveTo>
                      <a:lnTo>
                        <a:pt x="8184" y="6695"/>
                      </a:lnTo>
                      <a:lnTo>
                        <a:pt x="20509" y="21600"/>
                      </a:lnTo>
                      <a:lnTo>
                        <a:pt x="21600" y="18253"/>
                      </a:lnTo>
                      <a:lnTo>
                        <a:pt x="14347" y="7200"/>
                      </a:lnTo>
                      <a:lnTo>
                        <a:pt x="834" y="0"/>
                      </a:lnTo>
                      <a:lnTo>
                        <a:pt x="0" y="5053"/>
                      </a:lnTo>
                      <a:close/>
                      <a:moveTo>
                        <a:pt x="0" y="5053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8" name="Freeform 13">
                  <a:extLst>
                    <a:ext uri="{FF2B5EF4-FFF2-40B4-BE49-F238E27FC236}">
                      <a16:creationId xmlns:a16="http://schemas.microsoft.com/office/drawing/2014/main" id="{9D76AF51-BF7E-F29B-A71C-624E1C3C55D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561" y="640"/>
                  <a:ext cx="128" cy="111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181"/>
                      </a:moveTo>
                      <a:lnTo>
                        <a:pt x="10257" y="7933"/>
                      </a:lnTo>
                      <a:lnTo>
                        <a:pt x="19247" y="21600"/>
                      </a:lnTo>
                      <a:lnTo>
                        <a:pt x="21600" y="15865"/>
                      </a:lnTo>
                      <a:lnTo>
                        <a:pt x="12670" y="6110"/>
                      </a:lnTo>
                      <a:lnTo>
                        <a:pt x="2112" y="0"/>
                      </a:lnTo>
                      <a:lnTo>
                        <a:pt x="0" y="4181"/>
                      </a:lnTo>
                      <a:close/>
                      <a:moveTo>
                        <a:pt x="0" y="4181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79" name="Freeform 14">
                  <a:extLst>
                    <a:ext uri="{FF2B5EF4-FFF2-40B4-BE49-F238E27FC236}">
                      <a16:creationId xmlns:a16="http://schemas.microsoft.com/office/drawing/2014/main" id="{4192056E-E3E7-9F45-1ABA-626CD48DE2E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52" y="209"/>
                  <a:ext cx="128" cy="113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099"/>
                      </a:moveTo>
                      <a:lnTo>
                        <a:pt x="9520" y="7305"/>
                      </a:lnTo>
                      <a:lnTo>
                        <a:pt x="19551" y="21600"/>
                      </a:lnTo>
                      <a:lnTo>
                        <a:pt x="21600" y="16502"/>
                      </a:lnTo>
                      <a:lnTo>
                        <a:pt x="11869" y="4572"/>
                      </a:lnTo>
                      <a:lnTo>
                        <a:pt x="1627" y="0"/>
                      </a:lnTo>
                      <a:lnTo>
                        <a:pt x="0" y="4099"/>
                      </a:lnTo>
                      <a:close/>
                      <a:moveTo>
                        <a:pt x="0" y="4099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  <p:sp>
              <p:nvSpPr>
                <p:cNvPr id="19480" name="Freeform 15">
                  <a:extLst>
                    <a:ext uri="{FF2B5EF4-FFF2-40B4-BE49-F238E27FC236}">
                      <a16:creationId xmlns:a16="http://schemas.microsoft.com/office/drawing/2014/main" id="{3D58D6A4-2B7C-B66B-EC61-1EA8C358614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rot="-3179999">
                  <a:off x="323" y="167"/>
                  <a:ext cx="128" cy="108"/>
                </a:xfrm>
                <a:custGeom>
                  <a:avLst/>
                  <a:gdLst>
                    <a:gd name="T0" fmla="*/ 0 w 21600"/>
                    <a:gd name="T1" fmla="*/ 0 h 21600"/>
                    <a:gd name="T2" fmla="*/ 0 w 21600"/>
                    <a:gd name="T3" fmla="*/ 0 h 21600"/>
                    <a:gd name="T4" fmla="*/ 0 w 21600"/>
                    <a:gd name="T5" fmla="*/ 0 h 21600"/>
                    <a:gd name="T6" fmla="*/ 0 w 21600"/>
                    <a:gd name="T7" fmla="*/ 0 h 21600"/>
                    <a:gd name="T8" fmla="*/ 0 w 21600"/>
                    <a:gd name="T9" fmla="*/ 0 h 21600"/>
                    <a:gd name="T10" fmla="*/ 0 w 21600"/>
                    <a:gd name="T11" fmla="*/ 0 h 21600"/>
                    <a:gd name="T12" fmla="*/ 0 w 21600"/>
                    <a:gd name="T13" fmla="*/ 0 h 21600"/>
                    <a:gd name="T14" fmla="*/ 0 w 21600"/>
                    <a:gd name="T15" fmla="*/ 0 h 21600"/>
                    <a:gd name="T16" fmla="*/ 0 w 21600"/>
                    <a:gd name="T17" fmla="*/ 0 h 2160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0" t="0" r="r" b="b"/>
                  <a:pathLst>
                    <a:path w="21600" h="21600">
                      <a:moveTo>
                        <a:pt x="0" y="4924"/>
                      </a:moveTo>
                      <a:lnTo>
                        <a:pt x="8287" y="7331"/>
                      </a:lnTo>
                      <a:lnTo>
                        <a:pt x="20260" y="21600"/>
                      </a:lnTo>
                      <a:lnTo>
                        <a:pt x="21600" y="17235"/>
                      </a:lnTo>
                      <a:lnTo>
                        <a:pt x="9322" y="2966"/>
                      </a:lnTo>
                      <a:lnTo>
                        <a:pt x="1310" y="0"/>
                      </a:lnTo>
                      <a:lnTo>
                        <a:pt x="0" y="4924"/>
                      </a:lnTo>
                      <a:close/>
                      <a:moveTo>
                        <a:pt x="0" y="4924"/>
                      </a:moveTo>
                    </a:path>
                  </a:pathLst>
                </a:cu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 cap="flat">
                      <a:solidFill>
                        <a:srgbClr val="808080"/>
                      </a:solidFill>
                      <a:round/>
                      <a:headEnd type="none" w="med" len="med"/>
                      <a:tailEnd type="none" w="med" len="med"/>
                    </a14:hiddenLine>
                  </a:ext>
                </a:extLst>
              </p:spPr>
              <p:txBody>
                <a:bodyPr lIns="0" tIns="0" rIns="0" bIns="0"/>
                <a:lstStyle/>
                <a:p>
                  <a:endParaRPr lang="de-DE"/>
                </a:p>
              </p:txBody>
            </p:sp>
          </p:grpSp>
        </p:grpSp>
        <p:sp>
          <p:nvSpPr>
            <p:cNvPr id="19470" name="Line 18">
              <a:extLst>
                <a:ext uri="{FF2B5EF4-FFF2-40B4-BE49-F238E27FC236}">
                  <a16:creationId xmlns:a16="http://schemas.microsoft.com/office/drawing/2014/main" id="{E91DE3BB-21F3-A530-F9D1-4201EEE165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8" y="125"/>
              <a:ext cx="32" cy="67"/>
            </a:xfrm>
            <a:prstGeom prst="line">
              <a:avLst/>
            </a:prstGeom>
            <a:noFill/>
            <a:ln w="38160" cap="sq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lIns="0" tIns="0" rIns="0" bIns="0"/>
            <a:lstStyle/>
            <a:p>
              <a:endParaRPr lang="de-DE"/>
            </a:p>
          </p:txBody>
        </p:sp>
      </p:grpSp>
      <p:sp>
        <p:nvSpPr>
          <p:cNvPr id="19464" name="Rectangle 24">
            <a:extLst>
              <a:ext uri="{FF2B5EF4-FFF2-40B4-BE49-F238E27FC236}">
                <a16:creationId xmlns:a16="http://schemas.microsoft.com/office/drawing/2014/main" id="{BB00705F-BDE5-5042-98C5-8DDD30B70BBC}"/>
              </a:ext>
            </a:extLst>
          </p:cNvPr>
          <p:cNvSpPr>
            <a:spLocks/>
          </p:cNvSpPr>
          <p:nvPr/>
        </p:nvSpPr>
        <p:spPr bwMode="auto">
          <a:xfrm>
            <a:off x="635000" y="595313"/>
            <a:ext cx="7250113" cy="7940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40639" bIns="0" anchor="b"/>
          <a:lstStyle>
            <a:lvl1pPr marL="39688">
              <a:spcBef>
                <a:spcPts val="800"/>
              </a:spcBef>
              <a:defRPr sz="32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1pPr>
            <a:lvl2pPr marL="742950" indent="-285750">
              <a:spcBef>
                <a:spcPts val="700"/>
              </a:spcBef>
              <a:defRPr sz="28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2pPr>
            <a:lvl3pPr marL="1143000" indent="-228600">
              <a:spcBef>
                <a:spcPts val="600"/>
              </a:spcBef>
              <a:defRPr sz="24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3pPr>
            <a:lvl4pPr marL="16002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4pPr>
            <a:lvl5pPr marL="2057400" indent="-228600">
              <a:spcBef>
                <a:spcPts val="500"/>
              </a:spcBef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5pPr>
            <a:lvl6pPr marL="25146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6pPr>
            <a:lvl7pPr marL="29718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7pPr>
            <a:lvl8pPr marL="34290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8pPr>
            <a:lvl9pPr marL="3886200" indent="-22860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</a:pPr>
            <a:r>
              <a:rPr lang="en-US" altLang="de-DE" sz="4800" b="1" dirty="0" err="1">
                <a:solidFill>
                  <a:srgbClr val="FF8000"/>
                </a:solidFill>
                <a:ea typeface="MS PGothic" panose="020B0600070205080204" pitchFamily="34" charset="-128"/>
              </a:rPr>
              <a:t>Ferienbetreuung</a:t>
            </a:r>
            <a:endParaRPr lang="en-US" altLang="de-DE" sz="4800" b="1" dirty="0">
              <a:solidFill>
                <a:srgbClr val="FF8000"/>
              </a:solidFill>
              <a:ea typeface="MS PGothic" panose="020B0600070205080204" pitchFamily="34" charset="-128"/>
            </a:endParaRPr>
          </a:p>
        </p:txBody>
      </p:sp>
      <p:sp>
        <p:nvSpPr>
          <p:cNvPr id="31" name="Rectangle 23">
            <a:extLst>
              <a:ext uri="{FF2B5EF4-FFF2-40B4-BE49-F238E27FC236}">
                <a16:creationId xmlns:a16="http://schemas.microsoft.com/office/drawing/2014/main" id="{C48F6BD2-3E15-4EBF-30A7-2EF835F5AE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3209" y="1843668"/>
            <a:ext cx="8554519" cy="3508375"/>
          </a:xfrm>
          <a:prstGeom prst="rect">
            <a:avLst/>
          </a:prstGeom>
          <a:noFill/>
          <a:ln>
            <a:noFill/>
          </a:ln>
        </p:spPr>
        <p:txBody>
          <a:bodyPr lIns="50800" tIns="50800" rIns="129200" bIns="50800"/>
          <a:lstStyle>
            <a:lvl1pPr marL="38100" indent="-38100" algn="l" rtl="0" eaLnBrk="0" fontAlgn="base" hangingPunct="0">
              <a:spcBef>
                <a:spcPts val="800"/>
              </a:spcBef>
              <a:spcAft>
                <a:spcPct val="0"/>
              </a:spcAft>
              <a:defRPr sz="32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1pPr>
            <a:lvl2pPr marL="444500" indent="12700" algn="l" rtl="0" eaLnBrk="0" fontAlgn="base" hangingPunct="0">
              <a:spcBef>
                <a:spcPts val="700"/>
              </a:spcBef>
              <a:spcAft>
                <a:spcPct val="0"/>
              </a:spcAft>
              <a:defRPr sz="28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2pPr>
            <a:lvl3pPr marL="901700" indent="12700" algn="l" rtl="0" eaLnBrk="0" fontAlgn="base" hangingPunct="0">
              <a:spcBef>
                <a:spcPts val="600"/>
              </a:spcBef>
              <a:spcAft>
                <a:spcPct val="0"/>
              </a:spcAft>
              <a:defRPr sz="24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3pPr>
            <a:lvl4pPr marL="1358900" indent="12700" algn="l" rtl="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4pPr>
            <a:lvl5pPr marL="1816100" indent="12700" algn="l" rtl="0" eaLnBrk="0" fontAlgn="base" hangingPunct="0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panose="030F0902030302020204" pitchFamily="66" charset="0"/>
              </a:defRPr>
            </a:lvl5pPr>
            <a:lvl6pPr marL="2273300" algn="l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charset="0"/>
              </a:defRPr>
            </a:lvl6pPr>
            <a:lvl7pPr marL="2730500" algn="l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charset="0"/>
              </a:defRPr>
            </a:lvl7pPr>
            <a:lvl8pPr marL="3187700" algn="l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charset="0"/>
              </a:defRPr>
            </a:lvl8pPr>
            <a:lvl9pPr marL="3644900" algn="l" rtl="0" fontAlgn="base">
              <a:spcBef>
                <a:spcPts val="500"/>
              </a:spcBef>
              <a:spcAft>
                <a:spcPct val="0"/>
              </a:spcAft>
              <a:defRPr sz="2000">
                <a:solidFill>
                  <a:srgbClr val="000000"/>
                </a:solidFill>
                <a:latin typeface="+mn-lt"/>
                <a:ea typeface="+mn-ea"/>
                <a:cs typeface="+mn-cs"/>
                <a:sym typeface="Comic Sans MS" charset="0"/>
              </a:defRPr>
            </a:lvl9pPr>
          </a:lstStyle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endParaRPr lang="en-US" altLang="de-DE" sz="2400" kern="0" dirty="0">
              <a:solidFill>
                <a:srgbClr val="FF0000"/>
              </a:solidFill>
            </a:endParaRPr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r>
              <a:rPr lang="en-US" altLang="de-DE" sz="2400" kern="0" dirty="0">
                <a:solidFill>
                  <a:srgbClr val="FF0000"/>
                </a:solidFill>
              </a:rPr>
              <a:t>   </a:t>
            </a:r>
            <a:r>
              <a:rPr lang="en-US" altLang="de-DE" sz="4400" kern="0" dirty="0">
                <a:solidFill>
                  <a:srgbClr val="7030A0"/>
                </a:solidFill>
              </a:rPr>
              <a:t>- </a:t>
            </a:r>
            <a:r>
              <a:rPr lang="en-US" altLang="de-DE" sz="4400" kern="0" dirty="0" err="1">
                <a:solidFill>
                  <a:srgbClr val="7030A0"/>
                </a:solidFill>
              </a:rPr>
              <a:t>wird</a:t>
            </a:r>
            <a:r>
              <a:rPr lang="en-US" altLang="de-DE" sz="4400" kern="0" dirty="0">
                <a:solidFill>
                  <a:srgbClr val="7030A0"/>
                </a:solidFill>
              </a:rPr>
              <a:t> </a:t>
            </a:r>
            <a:r>
              <a:rPr lang="en-US" altLang="de-DE" sz="4400" kern="0" dirty="0" err="1">
                <a:solidFill>
                  <a:srgbClr val="7030A0"/>
                </a:solidFill>
              </a:rPr>
              <a:t>derzeit</a:t>
            </a:r>
            <a:r>
              <a:rPr lang="en-US" altLang="de-DE" sz="4400" kern="0" dirty="0">
                <a:solidFill>
                  <a:srgbClr val="7030A0"/>
                </a:solidFill>
              </a:rPr>
              <a:t> </a:t>
            </a:r>
            <a:r>
              <a:rPr lang="en-US" altLang="de-DE" sz="4400" kern="0" dirty="0" err="1">
                <a:solidFill>
                  <a:srgbClr val="7030A0"/>
                </a:solidFill>
              </a:rPr>
              <a:t>erarbeitet</a:t>
            </a:r>
            <a:r>
              <a:rPr lang="en-US" altLang="de-DE" sz="4400" kern="0" dirty="0"/>
              <a:t>	</a:t>
            </a:r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endParaRPr lang="en-US" altLang="de-DE" sz="4400" kern="0" dirty="0"/>
          </a:p>
          <a:p>
            <a:pPr marL="39687" indent="0" eaLnBrk="1" hangingPunct="1">
              <a:lnSpc>
                <a:spcPct val="80000"/>
              </a:lnSpc>
              <a:spcBef>
                <a:spcPts val="500"/>
              </a:spcBef>
              <a:buClr>
                <a:srgbClr val="000000"/>
              </a:buClr>
              <a:tabLst>
                <a:tab pos="952500" algn="l"/>
                <a:tab pos="1866900" algn="l"/>
                <a:tab pos="2781300" algn="l"/>
                <a:tab pos="3695700" algn="l"/>
                <a:tab pos="4610100" algn="l"/>
                <a:tab pos="5524500" algn="l"/>
                <a:tab pos="6438900" algn="l"/>
                <a:tab pos="7353300" algn="l"/>
                <a:tab pos="8267700" algn="l"/>
                <a:tab pos="9182100" algn="l"/>
                <a:tab pos="10096500" algn="l"/>
                <a:tab pos="10375900" algn="l"/>
              </a:tabLst>
              <a:defRPr/>
            </a:pPr>
            <a:r>
              <a:rPr lang="en-US" altLang="de-DE" sz="4400" kern="0" dirty="0">
                <a:solidFill>
                  <a:srgbClr val="00B0F0"/>
                </a:solidFill>
              </a:rPr>
              <a:t>  - </a:t>
            </a:r>
            <a:r>
              <a:rPr lang="en-US" altLang="de-DE" sz="4400" kern="0" dirty="0" err="1">
                <a:solidFill>
                  <a:srgbClr val="00B0F0"/>
                </a:solidFill>
              </a:rPr>
              <a:t>soll</a:t>
            </a:r>
            <a:r>
              <a:rPr lang="en-US" altLang="de-DE" sz="4400" kern="0" dirty="0">
                <a:solidFill>
                  <a:srgbClr val="00B0F0"/>
                </a:solidFill>
              </a:rPr>
              <a:t> für 9 </a:t>
            </a:r>
            <a:r>
              <a:rPr lang="en-US" altLang="de-DE" sz="4400" kern="0" dirty="0" err="1">
                <a:solidFill>
                  <a:srgbClr val="00B0F0"/>
                </a:solidFill>
              </a:rPr>
              <a:t>Wochen</a:t>
            </a:r>
            <a:r>
              <a:rPr lang="en-US" altLang="de-DE" sz="4400" kern="0" dirty="0">
                <a:solidFill>
                  <a:srgbClr val="00B0F0"/>
                </a:solidFill>
              </a:rPr>
              <a:t> </a:t>
            </a:r>
            <a:r>
              <a:rPr lang="en-US" altLang="de-DE" sz="4400" kern="0" dirty="0" err="1">
                <a:solidFill>
                  <a:srgbClr val="00B0F0"/>
                </a:solidFill>
              </a:rPr>
              <a:t>möglich</a:t>
            </a:r>
            <a:r>
              <a:rPr lang="en-US" altLang="de-DE" sz="4400" kern="0" dirty="0">
                <a:solidFill>
                  <a:srgbClr val="00B0F0"/>
                </a:solidFill>
              </a:rPr>
              <a:t>          	sein (bis 30.04. muss der 	</a:t>
            </a:r>
            <a:r>
              <a:rPr lang="en-US" altLang="de-DE" sz="4400" kern="0" dirty="0" err="1">
                <a:solidFill>
                  <a:srgbClr val="00B0F0"/>
                </a:solidFill>
              </a:rPr>
              <a:t>Bedarf</a:t>
            </a:r>
            <a:r>
              <a:rPr lang="en-US" altLang="de-DE" sz="4400" kern="0" dirty="0">
                <a:solidFill>
                  <a:srgbClr val="00B0F0"/>
                </a:solidFill>
              </a:rPr>
              <a:t> </a:t>
            </a:r>
            <a:r>
              <a:rPr lang="en-US" altLang="de-DE" sz="4400" kern="0" dirty="0" err="1">
                <a:solidFill>
                  <a:srgbClr val="00B0F0"/>
                </a:solidFill>
              </a:rPr>
              <a:t>angegeben</a:t>
            </a:r>
            <a:r>
              <a:rPr lang="en-US" altLang="de-DE" sz="4400" kern="0" dirty="0">
                <a:solidFill>
                  <a:srgbClr val="00B0F0"/>
                </a:solidFill>
              </a:rPr>
              <a:t> </a:t>
            </a:r>
            <a:r>
              <a:rPr lang="en-US" altLang="de-DE" sz="4400" kern="0" dirty="0" err="1">
                <a:solidFill>
                  <a:srgbClr val="00B0F0"/>
                </a:solidFill>
              </a:rPr>
              <a:t>werden</a:t>
            </a:r>
            <a:r>
              <a:rPr lang="en-US" altLang="de-DE" sz="4400" kern="0" dirty="0">
                <a:solidFill>
                  <a:srgbClr val="00B0F0"/>
                </a:solidFill>
              </a:rPr>
              <a:t>)</a:t>
            </a:r>
            <a:endParaRPr lang="en-US" altLang="de-DE" sz="4400" kern="0" dirty="0"/>
          </a:p>
        </p:txBody>
      </p:sp>
      <p:pic>
        <p:nvPicPr>
          <p:cNvPr id="2" name="Grafik 1" descr="NBH Logo Grafik (002)">
            <a:extLst>
              <a:ext uri="{FF2B5EF4-FFF2-40B4-BE49-F238E27FC236}">
                <a16:creationId xmlns:a16="http://schemas.microsoft.com/office/drawing/2014/main" id="{010EFA16-02E8-ABBA-342A-0CA16CE79E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115" y="5733257"/>
            <a:ext cx="1335492" cy="65020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Bild 3">
            <a:extLst>
              <a:ext uri="{FF2B5EF4-FFF2-40B4-BE49-F238E27FC236}">
                <a16:creationId xmlns:a16="http://schemas.microsoft.com/office/drawing/2014/main" id="{AE8ED285-6EA5-F7DB-1C7B-FDAB3CAAF1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6848" y="5246391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B01EE877-6512-A47C-2590-74F9F4923271}"/>
              </a:ext>
            </a:extLst>
          </p:cNvPr>
          <p:cNvSpPr txBox="1"/>
          <p:nvPr/>
        </p:nvSpPr>
        <p:spPr>
          <a:xfrm>
            <a:off x="-161116" y="6450011"/>
            <a:ext cx="4572000" cy="23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14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Nachbarschaftshilfe</a:t>
            </a:r>
            <a:r>
              <a:rPr lang="en-US" alt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Oberschleißheim e. V.</a:t>
            </a: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reeform 1">
            <a:extLst>
              <a:ext uri="{FF2B5EF4-FFF2-40B4-BE49-F238E27FC236}">
                <a16:creationId xmlns:a16="http://schemas.microsoft.com/office/drawing/2014/main" id="{1B2242F0-9005-2B86-BBC0-D905EBABB4F0}"/>
              </a:ext>
            </a:extLst>
          </p:cNvPr>
          <p:cNvSpPr>
            <a:spLocks/>
          </p:cNvSpPr>
          <p:nvPr/>
        </p:nvSpPr>
        <p:spPr bwMode="auto">
          <a:xfrm>
            <a:off x="0" y="1581150"/>
            <a:ext cx="8902700" cy="5270500"/>
          </a:xfrm>
          <a:custGeom>
            <a:avLst/>
            <a:gdLst>
              <a:gd name="T0" fmla="*/ 2147483646 w 21600"/>
              <a:gd name="T1" fmla="*/ 0 h 21600"/>
              <a:gd name="T2" fmla="*/ 0 w 21600"/>
              <a:gd name="T3" fmla="*/ 2147483646 h 21600"/>
              <a:gd name="T4" fmla="*/ 2147483646 w 21600"/>
              <a:gd name="T5" fmla="*/ 2147483646 h 21600"/>
              <a:gd name="T6" fmla="*/ 2147483646 w 21600"/>
              <a:gd name="T7" fmla="*/ 2147483646 h 21600"/>
              <a:gd name="T8" fmla="*/ 2147483646 w 21600"/>
              <a:gd name="T9" fmla="*/ 0 h 21600"/>
              <a:gd name="T10" fmla="*/ 2147483646 w 21600"/>
              <a:gd name="T11" fmla="*/ 0 h 21600"/>
              <a:gd name="T12" fmla="*/ 2147483646 w 21600"/>
              <a:gd name="T13" fmla="*/ 0 h 21600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21600" h="21600">
                <a:moveTo>
                  <a:pt x="15296" y="0"/>
                </a:moveTo>
                <a:lnTo>
                  <a:pt x="0" y="5819"/>
                </a:lnTo>
                <a:lnTo>
                  <a:pt x="11757" y="21600"/>
                </a:lnTo>
                <a:lnTo>
                  <a:pt x="21600" y="6715"/>
                </a:lnTo>
                <a:lnTo>
                  <a:pt x="15296" y="0"/>
                </a:lnTo>
                <a:close/>
                <a:moveTo>
                  <a:pt x="15296" y="0"/>
                </a:moveTo>
              </a:path>
            </a:pathLst>
          </a:custGeom>
          <a:solidFill>
            <a:srgbClr val="FEBB64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endParaRPr lang="de-DE"/>
          </a:p>
        </p:txBody>
      </p:sp>
      <p:pic>
        <p:nvPicPr>
          <p:cNvPr id="30725" name="Bild 3">
            <a:extLst>
              <a:ext uri="{FF2B5EF4-FFF2-40B4-BE49-F238E27FC236}">
                <a16:creationId xmlns:a16="http://schemas.microsoft.com/office/drawing/2014/main" id="{8EB7797F-9042-A188-2350-00E6B0C7D8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274954"/>
            <a:ext cx="1168400" cy="132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6" name="Rectangle 6">
            <a:extLst>
              <a:ext uri="{FF2B5EF4-FFF2-40B4-BE49-F238E27FC236}">
                <a16:creationId xmlns:a16="http://schemas.microsoft.com/office/drawing/2014/main" id="{69F24FED-B06C-6B0E-9452-A9B737C9C3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6713" y="2420938"/>
            <a:ext cx="6426200" cy="2232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50800" tIns="50800" rIns="129200" bIns="50800" anchor="b"/>
          <a:lstStyle>
            <a:lvl1pPr marL="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1pPr>
            <a:lvl2pPr marL="38100" indent="-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2pPr>
            <a:lvl3pPr marL="38100" indent="-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3pPr>
            <a:lvl4pPr marL="38100" indent="-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4pPr>
            <a:lvl5pPr marL="38100" indent="-38100"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5pPr>
            <a:lvl6pPr marL="495300" indent="-38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6pPr>
            <a:lvl7pPr marL="952500" indent="-38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7pPr>
            <a:lvl8pPr marL="1409700" indent="-38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8pPr>
            <a:lvl9pPr marL="1866900" indent="-381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FF"/>
                </a:solidFill>
                <a:latin typeface="Arial" panose="020B0604020202020204" pitchFamily="34" charset="0"/>
                <a:ea typeface="ヒラギノ角ゴ ProN W3" pitchFamily="3" charset="-128"/>
                <a:sym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90000"/>
              </a:lnSpc>
            </a:pPr>
            <a: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  <a:t>Wir freuen uns </a:t>
            </a:r>
            <a:b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</a:br>
            <a: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  <a:t>auf Sie und </a:t>
            </a:r>
            <a:b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</a:br>
            <a:r>
              <a:rPr lang="en-US" altLang="de-DE" sz="4000" b="1">
                <a:solidFill>
                  <a:srgbClr val="001D62"/>
                </a:solidFill>
                <a:latin typeface="Comic Sans MS" panose="030F0702030302020204" pitchFamily="66" charset="0"/>
                <a:ea typeface="ヒラギノ明朝 ProN W3" pitchFamily="3" charset="-128"/>
                <a:sym typeface="Comic Sans MS" panose="030F0702030302020204" pitchFamily="66" charset="0"/>
              </a:rPr>
              <a:t>auf Ihr Kind!</a:t>
            </a:r>
            <a:endParaRPr lang="en-US" altLang="de-DE" sz="4000" b="1">
              <a:solidFill>
                <a:srgbClr val="001D62"/>
              </a:solidFill>
              <a:latin typeface="Comic Sans MS" panose="030F0702030302020204" pitchFamily="66" charset="0"/>
              <a:ea typeface="ヒラギノ明朝 ProN W6" pitchFamily="3" charset="-128"/>
              <a:sym typeface="Comic Sans MS" panose="030F0702030302020204" pitchFamily="66" charset="0"/>
            </a:endParaRPr>
          </a:p>
        </p:txBody>
      </p:sp>
      <p:pic>
        <p:nvPicPr>
          <p:cNvPr id="2" name="Grafik 1" descr="NBH Logo Grafik (002)">
            <a:extLst>
              <a:ext uri="{FF2B5EF4-FFF2-40B4-BE49-F238E27FC236}">
                <a16:creationId xmlns:a16="http://schemas.microsoft.com/office/drawing/2014/main" id="{D19DCAE8-E2AE-56D8-2429-28B4CCEDCA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967" y="511054"/>
            <a:ext cx="1335492" cy="65020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E9092D9F-A758-DD2D-4B36-86D779A5EDD5}"/>
              </a:ext>
            </a:extLst>
          </p:cNvPr>
          <p:cNvSpPr txBox="1"/>
          <p:nvPr/>
        </p:nvSpPr>
        <p:spPr>
          <a:xfrm>
            <a:off x="-120650" y="1299560"/>
            <a:ext cx="4572000" cy="23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lnSpc>
                <a:spcPct val="60000"/>
              </a:lnSpc>
              <a:spcBef>
                <a:spcPts val="1900"/>
              </a:spcBef>
              <a:defRPr/>
            </a:pPr>
            <a:r>
              <a:rPr lang="en-US" altLang="de-DE" sz="14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Nachbarschaftshilfe</a:t>
            </a:r>
            <a:r>
              <a:rPr lang="en-US" altLang="de-DE" sz="14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charset="0"/>
                <a:ea typeface="MS PGothic" charset="-128"/>
                <a:sym typeface="Comic Sans MS" charset="0"/>
              </a:rPr>
              <a:t> Oberschleißheim e. V.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1_Standarddesign">
  <a:themeElements>
    <a:clrScheme name="">
      <a:dk1>
        <a:srgbClr val="FFFFFF"/>
      </a:dk1>
      <a:lt1>
        <a:srgbClr val="FFFFFF"/>
      </a:lt1>
      <a:dk2>
        <a:srgbClr val="000000"/>
      </a:dk2>
      <a:lt2>
        <a:srgbClr val="808080"/>
      </a:lt2>
      <a:accent1>
        <a:srgbClr val="00B8FF"/>
      </a:accent1>
      <a:accent2>
        <a:srgbClr val="333399"/>
      </a:accent2>
      <a:accent3>
        <a:srgbClr val="FFFFFF"/>
      </a:accent3>
      <a:accent4>
        <a:srgbClr val="DADADA"/>
      </a:accent4>
      <a:accent5>
        <a:srgbClr val="AAD8F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Standarddesign">
      <a:majorFont>
        <a:latin typeface="Comic Sans MS"/>
        <a:ea typeface="ヒラギノ明朝 ProN W3"/>
        <a:cs typeface="ヒラギノ明朝 ProN W3"/>
      </a:majorFont>
      <a:minorFont>
        <a:latin typeface="Comic Sans M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1_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Standarddesign">
  <a:themeElements>
    <a:clrScheme name="">
      <a:dk1>
        <a:srgbClr val="FFFFFF"/>
      </a:dk1>
      <a:lt1>
        <a:srgbClr val="FFFFFF"/>
      </a:lt1>
      <a:dk2>
        <a:srgbClr val="000000"/>
      </a:dk2>
      <a:lt2>
        <a:srgbClr val="808080"/>
      </a:lt2>
      <a:accent1>
        <a:srgbClr val="00B8FF"/>
      </a:accent1>
      <a:accent2>
        <a:srgbClr val="333399"/>
      </a:accent2>
      <a:accent3>
        <a:srgbClr val="FFFFFF"/>
      </a:accent3>
      <a:accent4>
        <a:srgbClr val="DADADA"/>
      </a:accent4>
      <a:accent5>
        <a:srgbClr val="AAD8F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Comic Sans MS"/>
        <a:ea typeface="ヒラギノ明朝 ProN W3"/>
        <a:cs typeface="ヒラギノ明朝 ProN W3"/>
      </a:majorFont>
      <a:minorFont>
        <a:latin typeface="Comic Sans MS"/>
        <a:ea typeface="ヒラギノ明朝 ProN W3"/>
        <a:cs typeface="ヒラギノ明朝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FFFFFF"/>
            </a:solidFill>
            <a:effectLst/>
            <a:latin typeface="Arial" charset="0"/>
            <a:ea typeface="ヒラギノ角ゴ ProN W3" charset="0"/>
            <a:cs typeface="ヒラギノ角ゴ ProN W3" charset="0"/>
            <a:sym typeface="Arial" charset="0"/>
          </a:defRPr>
        </a:defPPr>
      </a:lstStyle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251</Words>
  <Characters>0</Characters>
  <Application>Microsoft Office PowerPoint</Application>
  <PresentationFormat>Bildschirmpräsentation (4:3)</PresentationFormat>
  <Lines>0</Lines>
  <Paragraphs>56</Paragraphs>
  <Slides>9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9</vt:i4>
      </vt:variant>
    </vt:vector>
  </HeadingPairs>
  <TitlesOfParts>
    <vt:vector size="16" baseType="lpstr">
      <vt:lpstr>MS PGothic</vt:lpstr>
      <vt:lpstr>Arial</vt:lpstr>
      <vt:lpstr>Calibri</vt:lpstr>
      <vt:lpstr>Comic Sans MS</vt:lpstr>
      <vt:lpstr>Wingdings</vt:lpstr>
      <vt:lpstr>1_Standarddesign</vt:lpstr>
      <vt:lpstr>Standarddesign</vt:lpstr>
      <vt:lpstr>“Offene Ganztagsbetreuung an der Grundschule Parksiedlung” </vt:lpstr>
      <vt:lpstr>Vorstellung des Trägers</vt:lpstr>
      <vt:lpstr>  Betreuungszeit  Mittagessen  Hausaufgabenzeit  Tagesablauf und inhaltliche Gestaltung  Ergänzende Kursangebote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Herzlich willkommen in der Klasse 1c</dc:title>
  <dc:creator>haras</dc:creator>
  <cp:lastModifiedBy>GS</cp:lastModifiedBy>
  <cp:revision>393</cp:revision>
  <cp:lastPrinted>2017-02-07T10:46:24Z</cp:lastPrinted>
  <dcterms:modified xsi:type="dcterms:W3CDTF">2026-02-24T17:29:15Z</dcterms:modified>
</cp:coreProperties>
</file>