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49" r:id="rId5"/>
  </p:sldMasterIdLst>
  <p:notesMasterIdLst>
    <p:notesMasterId r:id="rId30"/>
  </p:notesMasterIdLst>
  <p:handoutMasterIdLst>
    <p:handoutMasterId r:id="rId31"/>
  </p:handoutMasterIdLst>
  <p:sldIdLst>
    <p:sldId id="256" r:id="rId6"/>
    <p:sldId id="277" r:id="rId7"/>
    <p:sldId id="278" r:id="rId8"/>
    <p:sldId id="279" r:id="rId9"/>
    <p:sldId id="311" r:id="rId10"/>
    <p:sldId id="283" r:id="rId11"/>
    <p:sldId id="281" r:id="rId12"/>
    <p:sldId id="284" r:id="rId13"/>
    <p:sldId id="286" r:id="rId14"/>
    <p:sldId id="302" r:id="rId15"/>
    <p:sldId id="298" r:id="rId16"/>
    <p:sldId id="300" r:id="rId17"/>
    <p:sldId id="304" r:id="rId18"/>
    <p:sldId id="308" r:id="rId19"/>
    <p:sldId id="288" r:id="rId20"/>
    <p:sldId id="305" r:id="rId21"/>
    <p:sldId id="291" r:id="rId22"/>
    <p:sldId id="290" r:id="rId23"/>
    <p:sldId id="309" r:id="rId24"/>
    <p:sldId id="292" r:id="rId25"/>
    <p:sldId id="294" r:id="rId26"/>
    <p:sldId id="295" r:id="rId27"/>
    <p:sldId id="307" r:id="rId28"/>
    <p:sldId id="276" r:id="rId29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8D7280-E68E-4362-8B14-30054D42AD99}" v="23" dt="2026-02-24T12:21:06.0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08" autoAdjust="0"/>
    <p:restoredTop sz="93590"/>
  </p:normalViewPr>
  <p:slideViewPr>
    <p:cSldViewPr>
      <p:cViewPr varScale="1">
        <p:scale>
          <a:sx n="77" d="100"/>
          <a:sy n="77" d="100"/>
        </p:scale>
        <p:origin x="125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ke.frenzel" userId="9967ef6b-04a0-4873-9ebc-92ae40e123f8" providerId="ADAL" clId="{8F117D32-9EFE-4C4F-9C2D-CBC4A737E8DD}"/>
    <pc:docChg chg="custSel modSld">
      <pc:chgData name="heike.frenzel" userId="9967ef6b-04a0-4873-9ebc-92ae40e123f8" providerId="ADAL" clId="{8F117D32-9EFE-4C4F-9C2D-CBC4A737E8DD}" dt="2026-02-24T16:38:07.762" v="224" actId="20577"/>
      <pc:docMkLst>
        <pc:docMk/>
      </pc:docMkLst>
      <pc:sldChg chg="modSp mod">
        <pc:chgData name="heike.frenzel" userId="9967ef6b-04a0-4873-9ebc-92ae40e123f8" providerId="ADAL" clId="{8F117D32-9EFE-4C4F-9C2D-CBC4A737E8DD}" dt="2026-02-24T16:38:07.762" v="224" actId="20577"/>
        <pc:sldMkLst>
          <pc:docMk/>
          <pc:sldMk cId="0" sldId="284"/>
        </pc:sldMkLst>
        <pc:spChg chg="mod">
          <ac:chgData name="heike.frenzel" userId="9967ef6b-04a0-4873-9ebc-92ae40e123f8" providerId="ADAL" clId="{8F117D32-9EFE-4C4F-9C2D-CBC4A737E8DD}" dt="2026-02-24T16:38:07.762" v="224" actId="20577"/>
          <ac:spMkLst>
            <pc:docMk/>
            <pc:sldMk cId="0" sldId="284"/>
            <ac:spMk id="11272" creationId="{CAD2E063-39D6-2388-EC04-0DA0122E3BF8}"/>
          </ac:spMkLst>
        </pc:spChg>
      </pc:sldChg>
      <pc:sldChg chg="modSp mod">
        <pc:chgData name="heike.frenzel" userId="9967ef6b-04a0-4873-9ebc-92ae40e123f8" providerId="ADAL" clId="{8F117D32-9EFE-4C4F-9C2D-CBC4A737E8DD}" dt="2026-02-24T16:37:28.037" v="222" actId="20577"/>
        <pc:sldMkLst>
          <pc:docMk/>
          <pc:sldMk cId="0" sldId="288"/>
        </pc:sldMkLst>
        <pc:spChg chg="mod">
          <ac:chgData name="heike.frenzel" userId="9967ef6b-04a0-4873-9ebc-92ae40e123f8" providerId="ADAL" clId="{8F117D32-9EFE-4C4F-9C2D-CBC4A737E8DD}" dt="2026-02-24T16:37:28.037" v="222" actId="20577"/>
          <ac:spMkLst>
            <pc:docMk/>
            <pc:sldMk cId="0" sldId="288"/>
            <ac:spMk id="20489" creationId="{09F6F991-2D74-8027-2BE3-4967446FDD6B}"/>
          </ac:spMkLst>
        </pc:spChg>
      </pc:sldChg>
      <pc:sldChg chg="modSp mod">
        <pc:chgData name="heike.frenzel" userId="9967ef6b-04a0-4873-9ebc-92ae40e123f8" providerId="ADAL" clId="{8F117D32-9EFE-4C4F-9C2D-CBC4A737E8DD}" dt="2026-02-24T12:21:06.038" v="218" actId="1076"/>
        <pc:sldMkLst>
          <pc:docMk/>
          <pc:sldMk cId="0" sldId="292"/>
        </pc:sldMkLst>
        <pc:spChg chg="mod">
          <ac:chgData name="heike.frenzel" userId="9967ef6b-04a0-4873-9ebc-92ae40e123f8" providerId="ADAL" clId="{8F117D32-9EFE-4C4F-9C2D-CBC4A737E8DD}" dt="2026-02-24T12:19:19.630" v="206" actId="20577"/>
          <ac:spMkLst>
            <pc:docMk/>
            <pc:sldMk cId="0" sldId="292"/>
            <ac:spMk id="26632" creationId="{CC9AD8EB-0C6C-521C-8D3D-1000646F27B8}"/>
          </ac:spMkLst>
        </pc:spChg>
        <pc:spChg chg="mod">
          <ac:chgData name="heike.frenzel" userId="9967ef6b-04a0-4873-9ebc-92ae40e123f8" providerId="ADAL" clId="{8F117D32-9EFE-4C4F-9C2D-CBC4A737E8DD}" dt="2026-02-24T12:18:57.287" v="186" actId="14100"/>
          <ac:spMkLst>
            <pc:docMk/>
            <pc:sldMk cId="0" sldId="292"/>
            <ac:spMk id="26633" creationId="{409154AD-B493-39A7-B5B3-1495FC1259F8}"/>
          </ac:spMkLst>
        </pc:spChg>
        <pc:spChg chg="mod">
          <ac:chgData name="heike.frenzel" userId="9967ef6b-04a0-4873-9ebc-92ae40e123f8" providerId="ADAL" clId="{8F117D32-9EFE-4C4F-9C2D-CBC4A737E8DD}" dt="2026-02-24T12:20:56.775" v="216" actId="1076"/>
          <ac:spMkLst>
            <pc:docMk/>
            <pc:sldMk cId="0" sldId="292"/>
            <ac:spMk id="26634" creationId="{082D65C4-278D-777F-4657-1E10B6E63EEB}"/>
          </ac:spMkLst>
        </pc:spChg>
        <pc:picChg chg="mod">
          <ac:chgData name="heike.frenzel" userId="9967ef6b-04a0-4873-9ebc-92ae40e123f8" providerId="ADAL" clId="{8F117D32-9EFE-4C4F-9C2D-CBC4A737E8DD}" dt="2026-02-24T12:21:01.644" v="217" actId="1076"/>
          <ac:picMkLst>
            <pc:docMk/>
            <pc:sldMk cId="0" sldId="292"/>
            <ac:picMk id="26635" creationId="{BF1BBAA5-33E6-1E13-7DF3-FEB40E292217}"/>
          </ac:picMkLst>
        </pc:picChg>
        <pc:picChg chg="mod">
          <ac:chgData name="heike.frenzel" userId="9967ef6b-04a0-4873-9ebc-92ae40e123f8" providerId="ADAL" clId="{8F117D32-9EFE-4C4F-9C2D-CBC4A737E8DD}" dt="2026-02-24T12:21:06.038" v="218" actId="1076"/>
          <ac:picMkLst>
            <pc:docMk/>
            <pc:sldMk cId="0" sldId="292"/>
            <ac:picMk id="26636" creationId="{7601D8C6-86EE-7746-0821-4C4A78E3590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817BD3A-709E-A9B7-A75B-380FF44FFA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7B57F12-53B0-ED42-DE0E-4F02FD366A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fld id="{D6BFB56D-0ADE-406B-83E8-8782B312FE0D}" type="datetimeFigureOut">
              <a:rPr lang="de-DE"/>
              <a:pPr>
                <a:defRPr/>
              </a:pPr>
              <a:t>24.02.2026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6B56BD-D1C8-503A-0CC7-A43FADEADE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6FA3BF-4728-74B6-FAAD-C454F44760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8475762-37A3-45DC-9D47-CCC570A5BB3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2AA51B7-6E3C-3615-7B14-583CBC730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4390FFB-E296-514C-1A57-8F83E6B8E0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fld id="{A2D9A5D1-44A3-426B-8CEB-38288415951D}" type="datetimeFigureOut">
              <a:rPr lang="de-DE"/>
              <a:pPr>
                <a:defRPr/>
              </a:pPr>
              <a:t>24.02.2026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5A110F2A-AE88-8CC4-B659-06A63F159A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5B34E162-82AE-99D8-30FF-38D2C530F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B28FEF-F0A4-1B6F-CCF3-589BB1B688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FE2284-47B0-C9DA-73C7-35CCB84BA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565C05-0E06-447F-8F0F-61D287E271E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>
            <a:extLst>
              <a:ext uri="{FF2B5EF4-FFF2-40B4-BE49-F238E27FC236}">
                <a16:creationId xmlns:a16="http://schemas.microsoft.com/office/drawing/2014/main" id="{1EE84C25-7B6E-F713-3C17-4C6A40B38D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izenplatzhalter 2">
            <a:extLst>
              <a:ext uri="{FF2B5EF4-FFF2-40B4-BE49-F238E27FC236}">
                <a16:creationId xmlns:a16="http://schemas.microsoft.com/office/drawing/2014/main" id="{46E867E4-301D-DCE6-4049-A434BCB25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/>
              <a:t>https://www.km.bayern.de/eltern/meldung/6388/kultusministerium-stellt-einschulungskorridor-und-haushaltsplan-201920-vor.html</a:t>
            </a:r>
          </a:p>
        </p:txBody>
      </p:sp>
      <p:sp>
        <p:nvSpPr>
          <p:cNvPr id="21508" name="Foliennummernplatzhalter 3">
            <a:extLst>
              <a:ext uri="{FF2B5EF4-FFF2-40B4-BE49-F238E27FC236}">
                <a16:creationId xmlns:a16="http://schemas.microsoft.com/office/drawing/2014/main" id="{9EF7447C-D51B-105E-7D0A-D02D7AA373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fld id="{277922AD-0FA6-4FFE-8364-D9E5D31FEC51}" type="slidenum">
              <a:rPr lang="de-DE" altLang="de-DE" sz="1200" smtClean="0"/>
              <a:pPr/>
              <a:t>15</a:t>
            </a:fld>
            <a:endParaRPr lang="de-DE" altLang="de-D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5574329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0197789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11300"/>
            <a:ext cx="2057400" cy="461486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11300"/>
            <a:ext cx="6019800" cy="46148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6014513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4362471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9870331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8045972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4213" y="1828800"/>
            <a:ext cx="3771900" cy="323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8513" y="1828800"/>
            <a:ext cx="3771900" cy="323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8976607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240011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4753684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40825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9533683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858748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>
              <a:sym typeface="Comic Sans MS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968667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1690692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54775" y="371475"/>
            <a:ext cx="1925638" cy="46958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73100" y="371475"/>
            <a:ext cx="5629275" cy="46958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98984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027947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443215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595994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41664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29051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284275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>
              <a:sym typeface="Comic Sans MS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0661780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CA4CBE5-8495-4746-23CE-445CE13FD7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511300"/>
            <a:ext cx="6399213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00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Comic Sans MS" panose="030F0702030302020204" pitchFamily="66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  <a:sym typeface="Comic Sans MS" panose="030F0702030302020204" pitchFamily="66" charset="0"/>
        </a:defRPr>
      </a:lvl1pPr>
      <a:lvl2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2pPr>
      <a:lvl3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3pPr>
      <a:lvl4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4pPr>
      <a:lvl5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5pPr>
      <a:lvl6pPr marL="4953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9525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14097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18669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defRPr sz="32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1pPr>
      <a:lvl2pPr marL="457200" algn="l" rtl="0" eaLnBrk="0" fontAlgn="base" hangingPunct="0">
        <a:spcBef>
          <a:spcPts val="700"/>
        </a:spcBef>
        <a:spcAft>
          <a:spcPct val="0"/>
        </a:spcAft>
        <a:defRPr sz="28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2pPr>
      <a:lvl3pPr marL="914400" algn="l" rtl="0" eaLnBrk="0" fontAlgn="base" hangingPunct="0">
        <a:spcBef>
          <a:spcPts val="600"/>
        </a:spcBef>
        <a:spcAft>
          <a:spcPct val="0"/>
        </a:spcAft>
        <a:defRPr sz="24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3pPr>
      <a:lvl4pPr marL="13716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4pPr>
      <a:lvl5pPr marL="18288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5pPr>
      <a:lvl6pPr marL="22860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27432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32004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36576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5D86D02-081C-AB0C-38B6-5A86A85149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371475"/>
            <a:ext cx="6869113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00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Comic Sans MS" panose="030F0702030302020204" pitchFamily="66" charset="0"/>
              </a:rPr>
              <a:t>Click to edit Master title style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4F8B374-472F-6219-C4E3-643DA5162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828800"/>
            <a:ext cx="76962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00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Comic Sans MS" panose="030F0702030302020204" pitchFamily="66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Comic Sans MS" panose="030F0702030302020204" pitchFamily="66" charset="0"/>
              </a:rPr>
              <a:t>Second level</a:t>
            </a:r>
          </a:p>
          <a:p>
            <a:pPr lvl="2"/>
            <a:r>
              <a:rPr lang="en-US" altLang="de-DE">
                <a:sym typeface="Comic Sans MS" panose="030F0702030302020204" pitchFamily="66" charset="0"/>
              </a:rPr>
              <a:t>Third level</a:t>
            </a:r>
          </a:p>
          <a:p>
            <a:pPr lvl="3"/>
            <a:r>
              <a:rPr lang="en-US" altLang="de-DE">
                <a:sym typeface="Comic Sans MS" panose="030F0702030302020204" pitchFamily="66" charset="0"/>
              </a:rPr>
              <a:t>Fourth level</a:t>
            </a:r>
          </a:p>
          <a:p>
            <a:pPr lvl="4"/>
            <a:r>
              <a:rPr lang="en-US" altLang="de-DE">
                <a:sym typeface="Comic Sans MS" panose="030F0702030302020204" pitchFamily="66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  <a:sym typeface="Comic Sans MS" panose="030F0702030302020204" pitchFamily="66" charset="0"/>
        </a:defRPr>
      </a:lvl1pPr>
      <a:lvl2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2pPr>
      <a:lvl3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3pPr>
      <a:lvl4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4pPr>
      <a:lvl5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5pPr>
      <a:lvl6pPr marL="4953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9525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14097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18669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38100" indent="-38100" algn="l" rtl="0" eaLnBrk="0" fontAlgn="base" hangingPunct="0">
        <a:spcBef>
          <a:spcPts val="800"/>
        </a:spcBef>
        <a:spcAft>
          <a:spcPct val="0"/>
        </a:spcAft>
        <a:defRPr sz="32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1pPr>
      <a:lvl2pPr marL="444500" indent="12700" algn="l" rtl="0" eaLnBrk="0" fontAlgn="base" hangingPunct="0">
        <a:spcBef>
          <a:spcPts val="700"/>
        </a:spcBef>
        <a:spcAft>
          <a:spcPct val="0"/>
        </a:spcAft>
        <a:defRPr sz="28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2pPr>
      <a:lvl3pPr marL="901700" indent="12700" algn="l" rtl="0" eaLnBrk="0" fontAlgn="base" hangingPunct="0">
        <a:spcBef>
          <a:spcPts val="600"/>
        </a:spcBef>
        <a:spcAft>
          <a:spcPct val="0"/>
        </a:spcAft>
        <a:defRPr sz="24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3pPr>
      <a:lvl4pPr marL="1358900" indent="127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4pPr>
      <a:lvl5pPr marL="1816100" indent="127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5pPr>
      <a:lvl6pPr marL="22733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27305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31877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36449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1">
            <a:extLst>
              <a:ext uri="{FF2B5EF4-FFF2-40B4-BE49-F238E27FC236}">
                <a16:creationId xmlns:a16="http://schemas.microsoft.com/office/drawing/2014/main" id="{CC6F0BBD-F668-39E3-3F8D-A468874AB0F3}"/>
              </a:ext>
            </a:extLst>
          </p:cNvPr>
          <p:cNvSpPr>
            <a:spLocks/>
          </p:cNvSpPr>
          <p:nvPr/>
        </p:nvSpPr>
        <p:spPr bwMode="auto">
          <a:xfrm>
            <a:off x="20638" y="1587500"/>
            <a:ext cx="8902700" cy="52705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0 h 21600"/>
              <a:gd name="T10" fmla="*/ 2147483646 w 21600"/>
              <a:gd name="T11" fmla="*/ 0 h 21600"/>
              <a:gd name="T12" fmla="*/ 2147483646 w 21600"/>
              <a:gd name="T13" fmla="*/ 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600" h="21600">
                <a:moveTo>
                  <a:pt x="15296" y="0"/>
                </a:moveTo>
                <a:lnTo>
                  <a:pt x="0" y="5819"/>
                </a:lnTo>
                <a:lnTo>
                  <a:pt x="11757" y="21600"/>
                </a:lnTo>
                <a:lnTo>
                  <a:pt x="21600" y="6715"/>
                </a:lnTo>
                <a:lnTo>
                  <a:pt x="15296" y="0"/>
                </a:lnTo>
                <a:close/>
                <a:moveTo>
                  <a:pt x="15296" y="0"/>
                </a:moveTo>
              </a:path>
            </a:pathLst>
          </a:custGeom>
          <a:solidFill>
            <a:srgbClr val="FEB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7E85565-46AB-9DAA-76FE-F9380328E3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65250" y="4051300"/>
            <a:ext cx="6400800" cy="1549400"/>
          </a:xfrm>
        </p:spPr>
        <p:txBody>
          <a:bodyPr rIns="129200"/>
          <a:lstStyle/>
          <a:p>
            <a:pPr indent="0" eaLnBrk="1" hangingPunct="1">
              <a:lnSpc>
                <a:spcPct val="9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36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Herzlich</a:t>
            </a:r>
            <a:r>
              <a:rPr lang="en-US" altLang="de-DE" sz="360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 Willkommen in der ersten Klasse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90BFCAE-3F51-BB02-6DFE-8D05039CEE49}"/>
              </a:ext>
            </a:extLst>
          </p:cNvPr>
          <p:cNvSpPr>
            <a:spLocks/>
          </p:cNvSpPr>
          <p:nvPr/>
        </p:nvSpPr>
        <p:spPr bwMode="auto">
          <a:xfrm>
            <a:off x="546100" y="1549400"/>
            <a:ext cx="7975600" cy="2235200"/>
          </a:xfrm>
          <a:prstGeom prst="rect">
            <a:avLst/>
          </a:prstGeom>
          <a:noFill/>
          <a:ln>
            <a:noFill/>
          </a:ln>
        </p:spPr>
        <p:txBody>
          <a:bodyPr lIns="38100" tIns="38100" rIns="77300" bIns="38100" anchor="b"/>
          <a:lstStyle>
            <a:lvl1pPr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1pPr>
            <a:lvl2pPr marL="742950" indent="-28575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2pPr>
            <a:lvl3pPr marL="11430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3pPr>
            <a:lvl4pPr marL="16002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4pPr>
            <a:lvl5pPr marL="20574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ts val="2600"/>
              </a:spcBef>
              <a:defRPr/>
            </a:pPr>
            <a:r>
              <a:rPr lang="en-US" altLang="de-DE" sz="400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Herzlich Willkommen in der</a:t>
            </a:r>
          </a:p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400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Grundschule in der Parksiedlung</a:t>
            </a:r>
          </a:p>
        </p:txBody>
      </p:sp>
      <p:pic>
        <p:nvPicPr>
          <p:cNvPr id="5125" name="Picture 4">
            <a:extLst>
              <a:ext uri="{FF2B5EF4-FFF2-40B4-BE49-F238E27FC236}">
                <a16:creationId xmlns:a16="http://schemas.microsoft.com/office/drawing/2014/main" id="{4A89DFA9-06C1-5280-4103-BAE21490C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200" y="344488"/>
            <a:ext cx="1168400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6" name="Rectangle 6">
            <a:extLst>
              <a:ext uri="{FF2B5EF4-FFF2-40B4-BE49-F238E27FC236}">
                <a16:creationId xmlns:a16="http://schemas.microsoft.com/office/drawing/2014/main" id="{13D188AD-B8F7-16A9-E5EB-81E9D03D9AD4}"/>
              </a:ext>
            </a:extLst>
          </p:cNvPr>
          <p:cNvSpPr>
            <a:spLocks/>
          </p:cNvSpPr>
          <p:nvPr/>
        </p:nvSpPr>
        <p:spPr bwMode="auto">
          <a:xfrm>
            <a:off x="2051050" y="476250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5127" name="Bild 3">
            <a:extLst>
              <a:ext uri="{FF2B5EF4-FFF2-40B4-BE49-F238E27FC236}">
                <a16:creationId xmlns:a16="http://schemas.microsoft.com/office/drawing/2014/main" id="{F57459F0-7418-E9A0-098D-2F47A2B6E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33375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2">
            <a:extLst>
              <a:ext uri="{FF2B5EF4-FFF2-40B4-BE49-F238E27FC236}">
                <a16:creationId xmlns:a16="http://schemas.microsoft.com/office/drawing/2014/main" id="{20398A20-F937-7B6F-2281-46C3F7459FCA}"/>
              </a:ext>
            </a:extLst>
          </p:cNvPr>
          <p:cNvSpPr>
            <a:spLocks/>
          </p:cNvSpPr>
          <p:nvPr/>
        </p:nvSpPr>
        <p:spPr bwMode="auto">
          <a:xfrm rot="-3179999">
            <a:off x="7750175" y="260351"/>
            <a:ext cx="871537" cy="15414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4339" name="Rectangle 24">
            <a:extLst>
              <a:ext uri="{FF2B5EF4-FFF2-40B4-BE49-F238E27FC236}">
                <a16:creationId xmlns:a16="http://schemas.microsoft.com/office/drawing/2014/main" id="{612D975C-5F36-B2AD-164B-4DEA907D940D}"/>
              </a:ext>
            </a:extLst>
          </p:cNvPr>
          <p:cNvSpPr>
            <a:spLocks/>
          </p:cNvSpPr>
          <p:nvPr/>
        </p:nvSpPr>
        <p:spPr bwMode="auto">
          <a:xfrm>
            <a:off x="723900" y="301625"/>
            <a:ext cx="6809546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3600" b="1" dirty="0">
                <a:solidFill>
                  <a:srgbClr val="FF8000"/>
                </a:solidFill>
                <a:ea typeface="MS PGothic" panose="020B0600070205080204" pitchFamily="34" charset="-128"/>
              </a:rPr>
              <a:t>Kinder- und </a:t>
            </a: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Jugendsozialarbeit</a:t>
            </a:r>
            <a:r>
              <a:rPr lang="en-US" altLang="de-DE" sz="3600" b="1" dirty="0">
                <a:solidFill>
                  <a:srgbClr val="FF8000"/>
                </a:solidFill>
                <a:ea typeface="MS PGothic" panose="020B0600070205080204" pitchFamily="34" charset="-128"/>
              </a:rPr>
              <a:t> an </a:t>
            </a: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Schulen</a:t>
            </a:r>
            <a:endParaRPr lang="en-US" altLang="de-DE" sz="36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15363" name="Rectangle 23">
            <a:extLst>
              <a:ext uri="{FF2B5EF4-FFF2-40B4-BE49-F238E27FC236}">
                <a16:creationId xmlns:a16="http://schemas.microsoft.com/office/drawing/2014/main" id="{C134A523-B499-77E3-04AA-CD66F7420E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23900" y="1375689"/>
            <a:ext cx="7783329" cy="4086810"/>
          </a:xfrm>
        </p:spPr>
        <p:txBody>
          <a:bodyPr lIns="0" tIns="0" rIns="0" bIns="0"/>
          <a:lstStyle/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vertrauliche</a:t>
            </a: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Schüler</a:t>
            </a:r>
            <a:r>
              <a:rPr lang="en-US" altLang="de-DE" dirty="0">
                <a:sym typeface="Comic Sans MS" panose="030F0902030302020204" pitchFamily="66" charset="0"/>
              </a:rPr>
              <a:t>- + </a:t>
            </a:r>
            <a:r>
              <a:rPr lang="en-US" altLang="de-DE" dirty="0" err="1">
                <a:sym typeface="Comic Sans MS" panose="030F0902030302020204" pitchFamily="66" charset="0"/>
              </a:rPr>
              <a:t>Elternarbeit</a:t>
            </a:r>
            <a:endParaRPr lang="en-US" altLang="de-DE" dirty="0">
              <a:sym typeface="Comic Sans MS" panose="030F0902030302020204" pitchFamily="66" charset="0"/>
            </a:endParaRPr>
          </a:p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Lesepaten</a:t>
            </a:r>
            <a:endParaRPr lang="en-US" altLang="de-DE" dirty="0">
              <a:sym typeface="Comic Sans MS" panose="030F0902030302020204" pitchFamily="66" charset="0"/>
            </a:endParaRPr>
          </a:p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r>
              <a:rPr lang="en-US" altLang="de-DE" dirty="0">
                <a:sym typeface="Comic Sans MS" panose="030F0902030302020204" pitchFamily="66" charset="0"/>
              </a:rPr>
              <a:t> Kreative </a:t>
            </a:r>
            <a:r>
              <a:rPr lang="en-US" altLang="de-DE" dirty="0" err="1">
                <a:sym typeface="Comic Sans MS" panose="030F0902030302020204" pitchFamily="66" charset="0"/>
              </a:rPr>
              <a:t>Pausen</a:t>
            </a:r>
            <a:endParaRPr lang="en-US" altLang="de-DE" dirty="0">
              <a:sym typeface="Comic Sans MS" panose="030F0902030302020204" pitchFamily="66" charset="0"/>
            </a:endParaRPr>
          </a:p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Marburger</a:t>
            </a: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Konzentrationstraining</a:t>
            </a:r>
            <a:endParaRPr lang="en-US" altLang="de-DE" dirty="0">
              <a:sym typeface="Comic Sans MS" panose="030F0902030302020204" pitchFamily="66" charset="0"/>
            </a:endParaRPr>
          </a:p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Grünes</a:t>
            </a: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Klassenzimmer</a:t>
            </a:r>
            <a:r>
              <a:rPr lang="en-US" altLang="de-DE" dirty="0">
                <a:sym typeface="Comic Sans MS" panose="030F0902030302020204" pitchFamily="66" charset="0"/>
              </a:rPr>
              <a:t>, </a:t>
            </a:r>
            <a:r>
              <a:rPr lang="en-US" altLang="de-DE" dirty="0" err="1">
                <a:sym typeface="Comic Sans MS" panose="030F0902030302020204" pitchFamily="66" charset="0"/>
              </a:rPr>
              <a:t>Pausenengel</a:t>
            </a:r>
            <a:r>
              <a:rPr lang="en-US" altLang="de-DE" dirty="0">
                <a:sym typeface="Comic Sans MS" panose="030F0902030302020204" pitchFamily="66" charset="0"/>
              </a:rPr>
              <a:t> und </a:t>
            </a:r>
            <a:r>
              <a:rPr lang="en-US" altLang="de-DE" dirty="0" err="1">
                <a:sym typeface="Comic Sans MS" panose="030F0902030302020204" pitchFamily="66" charset="0"/>
              </a:rPr>
              <a:t>mehr</a:t>
            </a:r>
            <a:endParaRPr lang="en-US" altLang="de-DE" dirty="0">
              <a:sym typeface="Comic Sans MS" panose="030F0902030302020204" pitchFamily="66" charset="0"/>
            </a:endParaRPr>
          </a:p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r>
              <a:rPr lang="en-US" altLang="de-DE" dirty="0">
                <a:sym typeface="Comic Sans MS" panose="030F0902030302020204" pitchFamily="66" charset="0"/>
              </a:rPr>
              <a:t> </a:t>
            </a:r>
            <a:r>
              <a:rPr lang="en-US" altLang="de-DE" dirty="0" err="1">
                <a:sym typeface="Comic Sans MS" panose="030F0902030302020204" pitchFamily="66" charset="0"/>
              </a:rPr>
              <a:t>Soziales</a:t>
            </a:r>
            <a:r>
              <a:rPr lang="en-US" altLang="de-DE" dirty="0">
                <a:sym typeface="Comic Sans MS" panose="030F0902030302020204" pitchFamily="66" charset="0"/>
              </a:rPr>
              <a:t> Training</a:t>
            </a:r>
          </a:p>
          <a:p>
            <a:pPr>
              <a:buSzPct val="125000"/>
              <a:buFont typeface="Comic Sans MS" panose="030F0902030302020204" pitchFamily="66" charset="0"/>
              <a:buChar char="•"/>
              <a:defRPr/>
            </a:pPr>
            <a:endParaRPr lang="en-US" altLang="de-DE" dirty="0">
              <a:solidFill>
                <a:schemeClr val="tx1"/>
              </a:solidFill>
              <a:sym typeface="Comic Sans MS" panose="030F0902030302020204" pitchFamily="66" charset="0"/>
            </a:endParaRPr>
          </a:p>
        </p:txBody>
      </p:sp>
      <p:grpSp>
        <p:nvGrpSpPr>
          <p:cNvPr id="14341" name="Group 6">
            <a:extLst>
              <a:ext uri="{FF2B5EF4-FFF2-40B4-BE49-F238E27FC236}">
                <a16:creationId xmlns:a16="http://schemas.microsoft.com/office/drawing/2014/main" id="{A9D74F0C-6B79-057F-7712-DA8CE2F02D75}"/>
              </a:ext>
            </a:extLst>
          </p:cNvPr>
          <p:cNvGrpSpPr>
            <a:grpSpLocks/>
          </p:cNvGrpSpPr>
          <p:nvPr/>
        </p:nvGrpSpPr>
        <p:grpSpPr bwMode="auto">
          <a:xfrm>
            <a:off x="8172450" y="2205038"/>
            <a:ext cx="288925" cy="3762375"/>
            <a:chOff x="0" y="0"/>
            <a:chExt cx="181" cy="2370"/>
          </a:xfrm>
        </p:grpSpPr>
        <p:sp>
          <p:nvSpPr>
            <p:cNvPr id="14360" name="Freeform 4">
              <a:extLst>
                <a:ext uri="{FF2B5EF4-FFF2-40B4-BE49-F238E27FC236}">
                  <a16:creationId xmlns:a16="http://schemas.microsoft.com/office/drawing/2014/main" id="{C8B8B0BE-8C3A-D269-A6F4-9DF9A60BB95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4361" name="Freeform 5">
              <a:extLst>
                <a:ext uri="{FF2B5EF4-FFF2-40B4-BE49-F238E27FC236}">
                  <a16:creationId xmlns:a16="http://schemas.microsoft.com/office/drawing/2014/main" id="{7E2E5C8B-5A1C-7EA4-5BF2-B3664982FD1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4342" name="Freeform 1">
            <a:extLst>
              <a:ext uri="{FF2B5EF4-FFF2-40B4-BE49-F238E27FC236}">
                <a16:creationId xmlns:a16="http://schemas.microsoft.com/office/drawing/2014/main" id="{A1EE846A-3CA9-5EEE-6100-7D37D26D8E25}"/>
              </a:ext>
            </a:extLst>
          </p:cNvPr>
          <p:cNvSpPr>
            <a:spLocks/>
          </p:cNvSpPr>
          <p:nvPr/>
        </p:nvSpPr>
        <p:spPr bwMode="auto">
          <a:xfrm rot="-3179999">
            <a:off x="7857331" y="235744"/>
            <a:ext cx="695325" cy="20843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4343" name="Freeform 3">
            <a:extLst>
              <a:ext uri="{FF2B5EF4-FFF2-40B4-BE49-F238E27FC236}">
                <a16:creationId xmlns:a16="http://schemas.microsoft.com/office/drawing/2014/main" id="{D5711AB4-3FA0-1836-97C7-F301BC43B0A9}"/>
              </a:ext>
            </a:extLst>
          </p:cNvPr>
          <p:cNvSpPr>
            <a:spLocks/>
          </p:cNvSpPr>
          <p:nvPr/>
        </p:nvSpPr>
        <p:spPr bwMode="auto">
          <a:xfrm rot="-3179999">
            <a:off x="7546181" y="408782"/>
            <a:ext cx="909637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4344" name="Group 19">
            <a:extLst>
              <a:ext uri="{FF2B5EF4-FFF2-40B4-BE49-F238E27FC236}">
                <a16:creationId xmlns:a16="http://schemas.microsoft.com/office/drawing/2014/main" id="{5E0D186A-271E-4C7F-813F-A8A7EDCE61C2}"/>
              </a:ext>
            </a:extLst>
          </p:cNvPr>
          <p:cNvGrpSpPr>
            <a:grpSpLocks/>
          </p:cNvGrpSpPr>
          <p:nvPr/>
        </p:nvGrpSpPr>
        <p:grpSpPr bwMode="auto">
          <a:xfrm>
            <a:off x="7188200" y="363538"/>
            <a:ext cx="1839913" cy="1681162"/>
            <a:chOff x="0" y="0"/>
            <a:chExt cx="1158" cy="1058"/>
          </a:xfrm>
        </p:grpSpPr>
        <p:grpSp>
          <p:nvGrpSpPr>
            <p:cNvPr id="14348" name="Group 17">
              <a:extLst>
                <a:ext uri="{FF2B5EF4-FFF2-40B4-BE49-F238E27FC236}">
                  <a16:creationId xmlns:a16="http://schemas.microsoft.com/office/drawing/2014/main" id="{763BCBE6-7BF2-4DCD-6299-A042D959BB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4350" name="Freeform 7">
                <a:extLst>
                  <a:ext uri="{FF2B5EF4-FFF2-40B4-BE49-F238E27FC236}">
                    <a16:creationId xmlns:a16="http://schemas.microsoft.com/office/drawing/2014/main" id="{513C5D10-FAE1-C2E9-2E8A-31DC3E100577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4351" name="Group 16">
                <a:extLst>
                  <a:ext uri="{FF2B5EF4-FFF2-40B4-BE49-F238E27FC236}">
                    <a16:creationId xmlns:a16="http://schemas.microsoft.com/office/drawing/2014/main" id="{03542854-85FF-C46D-FEAF-94AF8FD1FB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4352" name="Freeform 8">
                  <a:extLst>
                    <a:ext uri="{FF2B5EF4-FFF2-40B4-BE49-F238E27FC236}">
                      <a16:creationId xmlns:a16="http://schemas.microsoft.com/office/drawing/2014/main" id="{5FADFE0C-8B56-3E79-3838-E8DC0F61B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3" name="Freeform 9">
                  <a:extLst>
                    <a:ext uri="{FF2B5EF4-FFF2-40B4-BE49-F238E27FC236}">
                      <a16:creationId xmlns:a16="http://schemas.microsoft.com/office/drawing/2014/main" id="{69F0BC96-4B94-7F10-AF16-38C538F8A9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4" name="Freeform 11">
                  <a:extLst>
                    <a:ext uri="{FF2B5EF4-FFF2-40B4-BE49-F238E27FC236}">
                      <a16:creationId xmlns:a16="http://schemas.microsoft.com/office/drawing/2014/main" id="{2763D363-AD5F-D314-17D2-407A536E6E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5" name="Freeform 12">
                  <a:extLst>
                    <a:ext uri="{FF2B5EF4-FFF2-40B4-BE49-F238E27FC236}">
                      <a16:creationId xmlns:a16="http://schemas.microsoft.com/office/drawing/2014/main" id="{0991096E-DAFD-BF5D-1368-50B4C7434A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6" name="Freeform 13">
                  <a:extLst>
                    <a:ext uri="{FF2B5EF4-FFF2-40B4-BE49-F238E27FC236}">
                      <a16:creationId xmlns:a16="http://schemas.microsoft.com/office/drawing/2014/main" id="{ACE68E80-EF99-53DF-4CA7-0D1FD85C1A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7" name="Freeform 14">
                  <a:extLst>
                    <a:ext uri="{FF2B5EF4-FFF2-40B4-BE49-F238E27FC236}">
                      <a16:creationId xmlns:a16="http://schemas.microsoft.com/office/drawing/2014/main" id="{99D01282-0D98-EDAF-12AB-9B9680AFED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8" name="Freeform 15">
                  <a:extLst>
                    <a:ext uri="{FF2B5EF4-FFF2-40B4-BE49-F238E27FC236}">
                      <a16:creationId xmlns:a16="http://schemas.microsoft.com/office/drawing/2014/main" id="{959FDB07-92E5-BC17-F893-8014F08E34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4359" name="Freeform 10">
                  <a:extLst>
                    <a:ext uri="{FF2B5EF4-FFF2-40B4-BE49-F238E27FC236}">
                      <a16:creationId xmlns:a16="http://schemas.microsoft.com/office/drawing/2014/main" id="{6A828DC4-4CB9-06E3-D172-5C51A67BE1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4349" name="Line 18">
              <a:extLst>
                <a:ext uri="{FF2B5EF4-FFF2-40B4-BE49-F238E27FC236}">
                  <a16:creationId xmlns:a16="http://schemas.microsoft.com/office/drawing/2014/main" id="{DBC18D68-EFCF-52AD-DC61-DBA70B0EB0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4345" name="Rectangle 6">
            <a:extLst>
              <a:ext uri="{FF2B5EF4-FFF2-40B4-BE49-F238E27FC236}">
                <a16:creationId xmlns:a16="http://schemas.microsoft.com/office/drawing/2014/main" id="{2B35BEEF-CA1B-596E-4CC5-8D1C8C882538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4346" name="Bild 3">
            <a:extLst>
              <a:ext uri="{FF2B5EF4-FFF2-40B4-BE49-F238E27FC236}">
                <a16:creationId xmlns:a16="http://schemas.microsoft.com/office/drawing/2014/main" id="{944A07F7-870E-D03D-E626-246D7CE1B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20">
            <a:extLst>
              <a:ext uri="{FF2B5EF4-FFF2-40B4-BE49-F238E27FC236}">
                <a16:creationId xmlns:a16="http://schemas.microsoft.com/office/drawing/2014/main" id="{625ADB6B-29A7-9CE3-05F8-E50019649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44512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>
            <a:extLst>
              <a:ext uri="{FF2B5EF4-FFF2-40B4-BE49-F238E27FC236}">
                <a16:creationId xmlns:a16="http://schemas.microsoft.com/office/drawing/2014/main" id="{44651BEA-E5EA-4484-DD94-A01F717B1867}"/>
              </a:ext>
            </a:extLst>
          </p:cNvPr>
          <p:cNvSpPr>
            <a:spLocks/>
          </p:cNvSpPr>
          <p:nvPr/>
        </p:nvSpPr>
        <p:spPr bwMode="auto">
          <a:xfrm rot="-3179999">
            <a:off x="7750175" y="260351"/>
            <a:ext cx="871537" cy="15414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3315" name="Rectangle 24">
            <a:extLst>
              <a:ext uri="{FF2B5EF4-FFF2-40B4-BE49-F238E27FC236}">
                <a16:creationId xmlns:a16="http://schemas.microsoft.com/office/drawing/2014/main" id="{942AB28A-A9D4-61B4-EF15-B84442554D6C}"/>
              </a:ext>
            </a:extLst>
          </p:cNvPr>
          <p:cNvSpPr>
            <a:spLocks/>
          </p:cNvSpPr>
          <p:nvPr/>
        </p:nvSpPr>
        <p:spPr bwMode="auto">
          <a:xfrm>
            <a:off x="755650" y="549275"/>
            <a:ext cx="63119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Eltern(mit)arbeit</a:t>
            </a:r>
          </a:p>
        </p:txBody>
      </p:sp>
      <p:sp>
        <p:nvSpPr>
          <p:cNvPr id="13316" name="Rectangle 23">
            <a:extLst>
              <a:ext uri="{FF2B5EF4-FFF2-40B4-BE49-F238E27FC236}">
                <a16:creationId xmlns:a16="http://schemas.microsoft.com/office/drawing/2014/main" id="{3F680F69-8EC2-FA49-9BE6-04F1036F84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0993" y="1969337"/>
            <a:ext cx="7500382" cy="3090474"/>
          </a:xfrm>
        </p:spPr>
        <p:txBody>
          <a:bodyPr lIns="0" tIns="0" rIns="0" bIns="0"/>
          <a:lstStyle/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/>
              <a:t> KESCH/</a:t>
            </a:r>
            <a:r>
              <a:rPr lang="en-US" altLang="de-DE" dirty="0" err="1"/>
              <a:t>Konzept</a:t>
            </a:r>
            <a:r>
              <a:rPr lang="en-US" altLang="de-DE" dirty="0"/>
              <a:t> </a:t>
            </a:r>
            <a:r>
              <a:rPr lang="en-US" altLang="de-DE" dirty="0" err="1"/>
              <a:t>Elternhaus</a:t>
            </a:r>
            <a:r>
              <a:rPr lang="en-US" altLang="de-DE" dirty="0"/>
              <a:t> + Schule</a:t>
            </a:r>
          </a:p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/>
              <a:t> </a:t>
            </a:r>
            <a:r>
              <a:rPr lang="en-US" altLang="de-DE" dirty="0" err="1"/>
              <a:t>Elternthemenabende</a:t>
            </a:r>
            <a:r>
              <a:rPr lang="en-US" altLang="de-DE" dirty="0"/>
              <a:t> </a:t>
            </a:r>
            <a:r>
              <a:rPr lang="en-US" altLang="de-DE" dirty="0" err="1"/>
              <a:t>versch</a:t>
            </a:r>
            <a:r>
              <a:rPr lang="en-US" altLang="de-DE" dirty="0"/>
              <a:t>.</a:t>
            </a:r>
          </a:p>
          <a:p>
            <a:pPr marL="0" indent="0">
              <a:buSzPct val="125000"/>
            </a:pPr>
            <a:r>
              <a:rPr lang="en-US" altLang="de-DE" dirty="0"/>
              <a:t>   </a:t>
            </a:r>
            <a:r>
              <a:rPr lang="en-US" altLang="de-DE" dirty="0" err="1"/>
              <a:t>Anbieter</a:t>
            </a:r>
            <a:r>
              <a:rPr lang="en-US" altLang="de-DE" dirty="0"/>
              <a:t> – online </a:t>
            </a:r>
            <a:r>
              <a:rPr lang="en-US" altLang="de-DE" dirty="0" err="1"/>
              <a:t>oder</a:t>
            </a:r>
            <a:r>
              <a:rPr lang="en-US" altLang="de-DE" dirty="0"/>
              <a:t> in </a:t>
            </a:r>
            <a:r>
              <a:rPr lang="en-US" altLang="de-DE" dirty="0" err="1"/>
              <a:t>Präsenz</a:t>
            </a:r>
            <a:endParaRPr lang="en-US" altLang="de-DE" dirty="0">
              <a:solidFill>
                <a:schemeClr val="tx1"/>
              </a:solidFill>
            </a:endParaRPr>
          </a:p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/>
              <a:t> </a:t>
            </a:r>
            <a:r>
              <a:rPr lang="en-US" altLang="de-DE" dirty="0" err="1"/>
              <a:t>Elternbeirat</a:t>
            </a:r>
            <a:endParaRPr lang="en-US" altLang="de-DE" dirty="0"/>
          </a:p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/>
              <a:t> Förderverein</a:t>
            </a:r>
          </a:p>
        </p:txBody>
      </p:sp>
      <p:grpSp>
        <p:nvGrpSpPr>
          <p:cNvPr id="13317" name="Group 6">
            <a:extLst>
              <a:ext uri="{FF2B5EF4-FFF2-40B4-BE49-F238E27FC236}">
                <a16:creationId xmlns:a16="http://schemas.microsoft.com/office/drawing/2014/main" id="{646A3473-3B31-BC66-61C3-BC479B8E374D}"/>
              </a:ext>
            </a:extLst>
          </p:cNvPr>
          <p:cNvGrpSpPr>
            <a:grpSpLocks/>
          </p:cNvGrpSpPr>
          <p:nvPr/>
        </p:nvGrpSpPr>
        <p:grpSpPr bwMode="auto">
          <a:xfrm>
            <a:off x="8172450" y="2205038"/>
            <a:ext cx="288925" cy="3762375"/>
            <a:chOff x="0" y="0"/>
            <a:chExt cx="181" cy="2370"/>
          </a:xfrm>
        </p:grpSpPr>
        <p:sp>
          <p:nvSpPr>
            <p:cNvPr id="13336" name="Freeform 4">
              <a:extLst>
                <a:ext uri="{FF2B5EF4-FFF2-40B4-BE49-F238E27FC236}">
                  <a16:creationId xmlns:a16="http://schemas.microsoft.com/office/drawing/2014/main" id="{52C35C4F-23A9-8CEF-65B3-626504382F1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3337" name="Freeform 5">
              <a:extLst>
                <a:ext uri="{FF2B5EF4-FFF2-40B4-BE49-F238E27FC236}">
                  <a16:creationId xmlns:a16="http://schemas.microsoft.com/office/drawing/2014/main" id="{D966E4E7-0BAD-E238-7834-C50258D12C3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3318" name="Freeform 1">
            <a:extLst>
              <a:ext uri="{FF2B5EF4-FFF2-40B4-BE49-F238E27FC236}">
                <a16:creationId xmlns:a16="http://schemas.microsoft.com/office/drawing/2014/main" id="{DE4E502F-1E40-2908-27C8-9A083F8C8DE2}"/>
              </a:ext>
            </a:extLst>
          </p:cNvPr>
          <p:cNvSpPr>
            <a:spLocks/>
          </p:cNvSpPr>
          <p:nvPr/>
        </p:nvSpPr>
        <p:spPr bwMode="auto">
          <a:xfrm rot="-3179999">
            <a:off x="7857331" y="235744"/>
            <a:ext cx="695325" cy="20843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3319" name="Freeform 3">
            <a:extLst>
              <a:ext uri="{FF2B5EF4-FFF2-40B4-BE49-F238E27FC236}">
                <a16:creationId xmlns:a16="http://schemas.microsoft.com/office/drawing/2014/main" id="{E13F70FC-622B-CEF0-E492-02E52EFC3932}"/>
              </a:ext>
            </a:extLst>
          </p:cNvPr>
          <p:cNvSpPr>
            <a:spLocks/>
          </p:cNvSpPr>
          <p:nvPr/>
        </p:nvSpPr>
        <p:spPr bwMode="auto">
          <a:xfrm rot="-3179999">
            <a:off x="7546181" y="408782"/>
            <a:ext cx="909637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3320" name="Group 19">
            <a:extLst>
              <a:ext uri="{FF2B5EF4-FFF2-40B4-BE49-F238E27FC236}">
                <a16:creationId xmlns:a16="http://schemas.microsoft.com/office/drawing/2014/main" id="{17BBF721-60B7-080B-F393-DB755C8BDBB5}"/>
              </a:ext>
            </a:extLst>
          </p:cNvPr>
          <p:cNvGrpSpPr>
            <a:grpSpLocks/>
          </p:cNvGrpSpPr>
          <p:nvPr/>
        </p:nvGrpSpPr>
        <p:grpSpPr bwMode="auto">
          <a:xfrm>
            <a:off x="7188200" y="363538"/>
            <a:ext cx="1839913" cy="1681162"/>
            <a:chOff x="0" y="0"/>
            <a:chExt cx="1158" cy="1058"/>
          </a:xfrm>
        </p:grpSpPr>
        <p:grpSp>
          <p:nvGrpSpPr>
            <p:cNvPr id="13324" name="Group 17">
              <a:extLst>
                <a:ext uri="{FF2B5EF4-FFF2-40B4-BE49-F238E27FC236}">
                  <a16:creationId xmlns:a16="http://schemas.microsoft.com/office/drawing/2014/main" id="{486530C8-3AEF-64C6-3031-92A89839A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3326" name="Freeform 7">
                <a:extLst>
                  <a:ext uri="{FF2B5EF4-FFF2-40B4-BE49-F238E27FC236}">
                    <a16:creationId xmlns:a16="http://schemas.microsoft.com/office/drawing/2014/main" id="{656C33B5-853B-9A3A-BF84-9033B183D67F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3327" name="Group 16">
                <a:extLst>
                  <a:ext uri="{FF2B5EF4-FFF2-40B4-BE49-F238E27FC236}">
                    <a16:creationId xmlns:a16="http://schemas.microsoft.com/office/drawing/2014/main" id="{06EC67D8-7838-C340-1EF4-9CED7C4F18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3328" name="Freeform 8">
                  <a:extLst>
                    <a:ext uri="{FF2B5EF4-FFF2-40B4-BE49-F238E27FC236}">
                      <a16:creationId xmlns:a16="http://schemas.microsoft.com/office/drawing/2014/main" id="{98162C52-6375-E772-E88F-477FD4E1D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29" name="Freeform 9">
                  <a:extLst>
                    <a:ext uri="{FF2B5EF4-FFF2-40B4-BE49-F238E27FC236}">
                      <a16:creationId xmlns:a16="http://schemas.microsoft.com/office/drawing/2014/main" id="{5C26B75F-6CE6-0277-2F0E-61F12CFB0F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0" name="Freeform 11">
                  <a:extLst>
                    <a:ext uri="{FF2B5EF4-FFF2-40B4-BE49-F238E27FC236}">
                      <a16:creationId xmlns:a16="http://schemas.microsoft.com/office/drawing/2014/main" id="{71D829B6-0F0D-0306-84E7-F8B68FDEF3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1" name="Freeform 12">
                  <a:extLst>
                    <a:ext uri="{FF2B5EF4-FFF2-40B4-BE49-F238E27FC236}">
                      <a16:creationId xmlns:a16="http://schemas.microsoft.com/office/drawing/2014/main" id="{7567D2A0-A681-F6E9-CBBC-6B813D9D6A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2" name="Freeform 13">
                  <a:extLst>
                    <a:ext uri="{FF2B5EF4-FFF2-40B4-BE49-F238E27FC236}">
                      <a16:creationId xmlns:a16="http://schemas.microsoft.com/office/drawing/2014/main" id="{ABCCED90-D424-68DD-54C3-E6C07BC2A9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3" name="Freeform 14">
                  <a:extLst>
                    <a:ext uri="{FF2B5EF4-FFF2-40B4-BE49-F238E27FC236}">
                      <a16:creationId xmlns:a16="http://schemas.microsoft.com/office/drawing/2014/main" id="{41980ECB-E28C-5165-206C-DE4294C520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4" name="Freeform 15">
                  <a:extLst>
                    <a:ext uri="{FF2B5EF4-FFF2-40B4-BE49-F238E27FC236}">
                      <a16:creationId xmlns:a16="http://schemas.microsoft.com/office/drawing/2014/main" id="{3D6C9608-67C7-1E6C-31C0-582560A2B0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5" name="Freeform 10">
                  <a:extLst>
                    <a:ext uri="{FF2B5EF4-FFF2-40B4-BE49-F238E27FC236}">
                      <a16:creationId xmlns:a16="http://schemas.microsoft.com/office/drawing/2014/main" id="{5D6EAEB6-2C41-8006-8FD3-54ED20CE31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3325" name="Line 18">
              <a:extLst>
                <a:ext uri="{FF2B5EF4-FFF2-40B4-BE49-F238E27FC236}">
                  <a16:creationId xmlns:a16="http://schemas.microsoft.com/office/drawing/2014/main" id="{2F0989CF-4C5F-B053-B88E-67B16B22E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3321" name="Rectangle 6">
            <a:extLst>
              <a:ext uri="{FF2B5EF4-FFF2-40B4-BE49-F238E27FC236}">
                <a16:creationId xmlns:a16="http://schemas.microsoft.com/office/drawing/2014/main" id="{0B39A457-2C0F-9BFB-561E-59CB4D883F02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3322" name="Bild 3">
            <a:extLst>
              <a:ext uri="{FF2B5EF4-FFF2-40B4-BE49-F238E27FC236}">
                <a16:creationId xmlns:a16="http://schemas.microsoft.com/office/drawing/2014/main" id="{A4332214-FBD0-DBBF-3394-FD198A448F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20">
            <a:extLst>
              <a:ext uri="{FF2B5EF4-FFF2-40B4-BE49-F238E27FC236}">
                <a16:creationId xmlns:a16="http://schemas.microsoft.com/office/drawing/2014/main" id="{16BB44BD-1A35-241F-4557-77F7A0D54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44512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1">
            <a:extLst>
              <a:ext uri="{FF2B5EF4-FFF2-40B4-BE49-F238E27FC236}">
                <a16:creationId xmlns:a16="http://schemas.microsoft.com/office/drawing/2014/main" id="{4DC79335-340B-50E3-9AFF-00A1956916A4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5363" name="Freeform 2">
            <a:extLst>
              <a:ext uri="{FF2B5EF4-FFF2-40B4-BE49-F238E27FC236}">
                <a16:creationId xmlns:a16="http://schemas.microsoft.com/office/drawing/2014/main" id="{CF26FEE5-D259-987A-E759-13939D09DF07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5364" name="Freeform 3">
            <a:extLst>
              <a:ext uri="{FF2B5EF4-FFF2-40B4-BE49-F238E27FC236}">
                <a16:creationId xmlns:a16="http://schemas.microsoft.com/office/drawing/2014/main" id="{CE38FFB1-5B20-8FAC-3C9B-68FE17722EF8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5365" name="Group 6">
            <a:extLst>
              <a:ext uri="{FF2B5EF4-FFF2-40B4-BE49-F238E27FC236}">
                <a16:creationId xmlns:a16="http://schemas.microsoft.com/office/drawing/2014/main" id="{2EA7A3F6-E37E-1970-19F5-454532CCF504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5384" name="Freeform 4">
              <a:extLst>
                <a:ext uri="{FF2B5EF4-FFF2-40B4-BE49-F238E27FC236}">
                  <a16:creationId xmlns:a16="http://schemas.microsoft.com/office/drawing/2014/main" id="{BD40B5EC-2B74-7146-C4E5-6F7E0582A63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5385" name="Freeform 5">
              <a:extLst>
                <a:ext uri="{FF2B5EF4-FFF2-40B4-BE49-F238E27FC236}">
                  <a16:creationId xmlns:a16="http://schemas.microsoft.com/office/drawing/2014/main" id="{F4E27FAA-ED5C-1249-7647-5F329DD421C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5366" name="Group 19">
            <a:extLst>
              <a:ext uri="{FF2B5EF4-FFF2-40B4-BE49-F238E27FC236}">
                <a16:creationId xmlns:a16="http://schemas.microsoft.com/office/drawing/2014/main" id="{0B7F4085-E0B4-8E1B-6970-29ADAF03947D}"/>
              </a:ext>
            </a:extLst>
          </p:cNvPr>
          <p:cNvGrpSpPr>
            <a:grpSpLocks/>
          </p:cNvGrpSpPr>
          <p:nvPr/>
        </p:nvGrpSpPr>
        <p:grpSpPr bwMode="auto">
          <a:xfrm>
            <a:off x="7596188" y="260350"/>
            <a:ext cx="1839912" cy="1681163"/>
            <a:chOff x="0" y="0"/>
            <a:chExt cx="1158" cy="1058"/>
          </a:xfrm>
        </p:grpSpPr>
        <p:grpSp>
          <p:nvGrpSpPr>
            <p:cNvPr id="15372" name="Group 17">
              <a:extLst>
                <a:ext uri="{FF2B5EF4-FFF2-40B4-BE49-F238E27FC236}">
                  <a16:creationId xmlns:a16="http://schemas.microsoft.com/office/drawing/2014/main" id="{D91C3668-926B-83F5-D91E-1854AA864F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5374" name="Freeform 7">
                <a:extLst>
                  <a:ext uri="{FF2B5EF4-FFF2-40B4-BE49-F238E27FC236}">
                    <a16:creationId xmlns:a16="http://schemas.microsoft.com/office/drawing/2014/main" id="{B1186F82-D971-38C1-4DC7-8904C7ED27D4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5375" name="Group 16">
                <a:extLst>
                  <a:ext uri="{FF2B5EF4-FFF2-40B4-BE49-F238E27FC236}">
                    <a16:creationId xmlns:a16="http://schemas.microsoft.com/office/drawing/2014/main" id="{C95F7CC5-51A4-2501-8605-77099EC12E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5376" name="Freeform 8">
                  <a:extLst>
                    <a:ext uri="{FF2B5EF4-FFF2-40B4-BE49-F238E27FC236}">
                      <a16:creationId xmlns:a16="http://schemas.microsoft.com/office/drawing/2014/main" id="{46F69214-88E2-ACD2-5A7B-B0E3FDEAC8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77" name="Freeform 9">
                  <a:extLst>
                    <a:ext uri="{FF2B5EF4-FFF2-40B4-BE49-F238E27FC236}">
                      <a16:creationId xmlns:a16="http://schemas.microsoft.com/office/drawing/2014/main" id="{E66E83B2-55A4-AB52-66CF-739D03CDEF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78" name="Freeform 10">
                  <a:extLst>
                    <a:ext uri="{FF2B5EF4-FFF2-40B4-BE49-F238E27FC236}">
                      <a16:creationId xmlns:a16="http://schemas.microsoft.com/office/drawing/2014/main" id="{3DB43D93-70F6-388A-891E-54C948A862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79" name="Freeform 11">
                  <a:extLst>
                    <a:ext uri="{FF2B5EF4-FFF2-40B4-BE49-F238E27FC236}">
                      <a16:creationId xmlns:a16="http://schemas.microsoft.com/office/drawing/2014/main" id="{549C2C9C-42E1-3D43-5320-822E48716F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80" name="Freeform 12">
                  <a:extLst>
                    <a:ext uri="{FF2B5EF4-FFF2-40B4-BE49-F238E27FC236}">
                      <a16:creationId xmlns:a16="http://schemas.microsoft.com/office/drawing/2014/main" id="{6EEA52E4-6638-16DA-33BF-93E5B9B101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81" name="Freeform 13">
                  <a:extLst>
                    <a:ext uri="{FF2B5EF4-FFF2-40B4-BE49-F238E27FC236}">
                      <a16:creationId xmlns:a16="http://schemas.microsoft.com/office/drawing/2014/main" id="{4279B299-DB31-72A7-6AD8-4A1779E1F6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82" name="Freeform 14">
                  <a:extLst>
                    <a:ext uri="{FF2B5EF4-FFF2-40B4-BE49-F238E27FC236}">
                      <a16:creationId xmlns:a16="http://schemas.microsoft.com/office/drawing/2014/main" id="{600967BB-7C64-032A-2F25-81AD6D7FF1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5383" name="Freeform 15">
                  <a:extLst>
                    <a:ext uri="{FF2B5EF4-FFF2-40B4-BE49-F238E27FC236}">
                      <a16:creationId xmlns:a16="http://schemas.microsoft.com/office/drawing/2014/main" id="{AC15D4FB-0162-CECC-33A6-2FA60AA900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5373" name="Line 18">
              <a:extLst>
                <a:ext uri="{FF2B5EF4-FFF2-40B4-BE49-F238E27FC236}">
                  <a16:creationId xmlns:a16="http://schemas.microsoft.com/office/drawing/2014/main" id="{586EF86C-C24C-BCDE-AF3E-1F11AFC1B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5367" name="Picture 20">
            <a:extLst>
              <a:ext uri="{FF2B5EF4-FFF2-40B4-BE49-F238E27FC236}">
                <a16:creationId xmlns:a16="http://schemas.microsoft.com/office/drawing/2014/main" id="{0813BB75-C5DD-163E-738F-BEBEC086B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554037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368" name="Rectangle 23">
            <a:extLst>
              <a:ext uri="{FF2B5EF4-FFF2-40B4-BE49-F238E27FC236}">
                <a16:creationId xmlns:a16="http://schemas.microsoft.com/office/drawing/2014/main" id="{0411B054-340C-757E-C4CF-84F6E4E30C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2868" y="1566829"/>
            <a:ext cx="7732712" cy="3990611"/>
          </a:xfrm>
        </p:spPr>
        <p:txBody>
          <a:bodyPr rIns="129200"/>
          <a:lstStyle/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 dirty="0" err="1"/>
              <a:t>Demokratieförderung</a:t>
            </a:r>
            <a:r>
              <a:rPr lang="en-US" altLang="de-DE" sz="2400" dirty="0"/>
              <a:t> </a:t>
            </a:r>
            <a:r>
              <a:rPr lang="en-US" altLang="de-DE" sz="2400" dirty="0" err="1"/>
              <a:t>durch</a:t>
            </a:r>
            <a:r>
              <a:rPr lang="en-US" altLang="de-DE" sz="2400" dirty="0"/>
              <a:t> </a:t>
            </a:r>
            <a:r>
              <a:rPr lang="en-US" altLang="de-DE" sz="2400" dirty="0" err="1"/>
              <a:t>Mitbestimmung</a:t>
            </a:r>
            <a:endParaRPr lang="en-US" altLang="de-DE" sz="2400" dirty="0"/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de-DE" altLang="ja-JP" sz="2400" dirty="0"/>
              <a:t>Arbeit im Morgenkreis oder mit Klassenrat</a:t>
            </a: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 dirty="0" err="1"/>
              <a:t>Klassensprecher</a:t>
            </a:r>
            <a:r>
              <a:rPr lang="en-US" altLang="de-DE" sz="2400" dirty="0"/>
              <a:t> </a:t>
            </a:r>
            <a:r>
              <a:rPr lang="en-US" altLang="de-DE" sz="2400" dirty="0" err="1"/>
              <a:t>tagen</a:t>
            </a:r>
            <a:r>
              <a:rPr lang="en-US" altLang="de-DE" sz="2400" dirty="0"/>
              <a:t> </a:t>
            </a:r>
            <a:r>
              <a:rPr lang="en-US" altLang="de-DE" sz="2400" dirty="0" err="1"/>
              <a:t>regelmäßig</a:t>
            </a: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 dirty="0" err="1"/>
              <a:t>Schüler</a:t>
            </a:r>
            <a:r>
              <a:rPr lang="en-US" altLang="de-DE" sz="2400" dirty="0"/>
              <a:t> </a:t>
            </a:r>
            <a:r>
              <a:rPr lang="en-US" altLang="de-DE" sz="2400" dirty="0" err="1"/>
              <a:t>wirken</a:t>
            </a:r>
            <a:r>
              <a:rPr lang="en-US" altLang="de-DE" sz="2400" dirty="0"/>
              <a:t> </a:t>
            </a:r>
            <a:r>
              <a:rPr lang="en-US" altLang="de-DE" sz="2400" dirty="0" err="1"/>
              <a:t>mit</a:t>
            </a:r>
            <a:r>
              <a:rPr lang="en-US" altLang="de-DE" sz="2400" dirty="0"/>
              <a:t> an der </a:t>
            </a:r>
            <a:r>
              <a:rPr lang="en-US" altLang="de-DE" sz="2400" dirty="0" err="1"/>
              <a:t>Schulentwicklung</a:t>
            </a:r>
            <a:endParaRPr lang="en-US" altLang="de-DE" sz="2400" dirty="0"/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 dirty="0"/>
              <a:t>2-3 </a:t>
            </a:r>
            <a:r>
              <a:rPr lang="en-US" altLang="de-DE" sz="2400" dirty="0" err="1"/>
              <a:t>Schülerversammlungen</a:t>
            </a:r>
            <a:r>
              <a:rPr lang="en-US" altLang="de-DE" sz="2400" dirty="0"/>
              <a:t> pro </a:t>
            </a:r>
            <a:r>
              <a:rPr lang="en-US" altLang="de-DE" sz="2400" dirty="0" err="1"/>
              <a:t>Schuljahr</a:t>
            </a:r>
            <a:endParaRPr lang="en-US" altLang="de-DE" sz="2400" dirty="0"/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 dirty="0" err="1"/>
              <a:t>Schülersprechstunde</a:t>
            </a:r>
            <a:r>
              <a:rPr lang="en-US" altLang="de-DE" sz="2400" dirty="0"/>
              <a:t> </a:t>
            </a:r>
            <a:r>
              <a:rPr lang="en-US" altLang="de-DE" sz="2400" dirty="0" err="1"/>
              <a:t>mit</a:t>
            </a:r>
            <a:r>
              <a:rPr lang="en-US" altLang="de-DE" sz="2400" dirty="0"/>
              <a:t> der </a:t>
            </a:r>
            <a:r>
              <a:rPr lang="en-US" altLang="de-DE" sz="2400" dirty="0" err="1"/>
              <a:t>Schulleitung</a:t>
            </a:r>
            <a:endParaRPr lang="en-US" altLang="de-DE" sz="2400" dirty="0"/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  <a:p>
            <a:pPr marL="381000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Font typeface="Times New Roman" panose="02020603050405020304" pitchFamily="18" charset="0"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 dirty="0"/>
          </a:p>
        </p:txBody>
      </p:sp>
      <p:sp>
        <p:nvSpPr>
          <p:cNvPr id="15369" name="Rectangle 24">
            <a:extLst>
              <a:ext uri="{FF2B5EF4-FFF2-40B4-BE49-F238E27FC236}">
                <a16:creationId xmlns:a16="http://schemas.microsoft.com/office/drawing/2014/main" id="{E5FCEFF6-78BC-5DDA-04A5-3F402B58F985}"/>
              </a:ext>
            </a:extLst>
          </p:cNvPr>
          <p:cNvSpPr>
            <a:spLocks/>
          </p:cNvSpPr>
          <p:nvPr/>
        </p:nvSpPr>
        <p:spPr bwMode="auto">
          <a:xfrm>
            <a:off x="539689" y="271950"/>
            <a:ext cx="7292559" cy="1182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Demokratieförderung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- 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Kinderparlament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is-I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…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15370" name="Rectangle 6">
            <a:extLst>
              <a:ext uri="{FF2B5EF4-FFF2-40B4-BE49-F238E27FC236}">
                <a16:creationId xmlns:a16="http://schemas.microsoft.com/office/drawing/2014/main" id="{DE548D90-DFA2-6FD2-602B-38FA51752CE8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5371" name="Bild 3">
            <a:extLst>
              <a:ext uri="{FF2B5EF4-FFF2-40B4-BE49-F238E27FC236}">
                <a16:creationId xmlns:a16="http://schemas.microsoft.com/office/drawing/2014/main" id="{B5190954-5BB8-0712-657C-BE2F37D3B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372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1">
            <a:extLst>
              <a:ext uri="{FF2B5EF4-FFF2-40B4-BE49-F238E27FC236}">
                <a16:creationId xmlns:a16="http://schemas.microsoft.com/office/drawing/2014/main" id="{C47DC43D-C4D3-51F1-FAFA-A57DB4C30399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6387" name="Freeform 2">
            <a:extLst>
              <a:ext uri="{FF2B5EF4-FFF2-40B4-BE49-F238E27FC236}">
                <a16:creationId xmlns:a16="http://schemas.microsoft.com/office/drawing/2014/main" id="{B2AC9677-1B01-DD27-5D31-E2BF9C0E71CB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6388" name="Freeform 3">
            <a:extLst>
              <a:ext uri="{FF2B5EF4-FFF2-40B4-BE49-F238E27FC236}">
                <a16:creationId xmlns:a16="http://schemas.microsoft.com/office/drawing/2014/main" id="{1D2CC52D-4BC1-5D97-6FBA-CA948DCC0BB5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6389" name="Group 6">
            <a:extLst>
              <a:ext uri="{FF2B5EF4-FFF2-40B4-BE49-F238E27FC236}">
                <a16:creationId xmlns:a16="http://schemas.microsoft.com/office/drawing/2014/main" id="{845467AD-5F72-3DA8-614F-F3547AAE3B86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6407" name="Freeform 4">
              <a:extLst>
                <a:ext uri="{FF2B5EF4-FFF2-40B4-BE49-F238E27FC236}">
                  <a16:creationId xmlns:a16="http://schemas.microsoft.com/office/drawing/2014/main" id="{19222454-94DA-73EB-03C1-130FDA77E9D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6408" name="Freeform 5">
              <a:extLst>
                <a:ext uri="{FF2B5EF4-FFF2-40B4-BE49-F238E27FC236}">
                  <a16:creationId xmlns:a16="http://schemas.microsoft.com/office/drawing/2014/main" id="{71842B06-0D2E-EDD5-982C-CF8467C05D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6390" name="Group 19">
            <a:extLst>
              <a:ext uri="{FF2B5EF4-FFF2-40B4-BE49-F238E27FC236}">
                <a16:creationId xmlns:a16="http://schemas.microsoft.com/office/drawing/2014/main" id="{CBEA6D94-60F5-C3E9-CEE0-81B02E42469D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6395" name="Group 17">
              <a:extLst>
                <a:ext uri="{FF2B5EF4-FFF2-40B4-BE49-F238E27FC236}">
                  <a16:creationId xmlns:a16="http://schemas.microsoft.com/office/drawing/2014/main" id="{51F493C5-F3F2-459A-9089-B772E33CDA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6397" name="Freeform 7">
                <a:extLst>
                  <a:ext uri="{FF2B5EF4-FFF2-40B4-BE49-F238E27FC236}">
                    <a16:creationId xmlns:a16="http://schemas.microsoft.com/office/drawing/2014/main" id="{CB0087BB-B677-F5D7-BAEC-3A8218F6F5FD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6398" name="Group 16">
                <a:extLst>
                  <a:ext uri="{FF2B5EF4-FFF2-40B4-BE49-F238E27FC236}">
                    <a16:creationId xmlns:a16="http://schemas.microsoft.com/office/drawing/2014/main" id="{FA2ECBD3-5F3F-C590-4335-1C2AB35F78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6399" name="Freeform 8">
                  <a:extLst>
                    <a:ext uri="{FF2B5EF4-FFF2-40B4-BE49-F238E27FC236}">
                      <a16:creationId xmlns:a16="http://schemas.microsoft.com/office/drawing/2014/main" id="{FC39DB5E-6C63-A6E3-F869-8D0611F4E9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0" name="Freeform 9">
                  <a:extLst>
                    <a:ext uri="{FF2B5EF4-FFF2-40B4-BE49-F238E27FC236}">
                      <a16:creationId xmlns:a16="http://schemas.microsoft.com/office/drawing/2014/main" id="{0467ECD8-35AC-BC6F-1CB7-772CB77CCA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1" name="Freeform 10">
                  <a:extLst>
                    <a:ext uri="{FF2B5EF4-FFF2-40B4-BE49-F238E27FC236}">
                      <a16:creationId xmlns:a16="http://schemas.microsoft.com/office/drawing/2014/main" id="{3848E9F5-F86F-EF98-AD9D-C999EF06A1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2" name="Freeform 11">
                  <a:extLst>
                    <a:ext uri="{FF2B5EF4-FFF2-40B4-BE49-F238E27FC236}">
                      <a16:creationId xmlns:a16="http://schemas.microsoft.com/office/drawing/2014/main" id="{BB9435A9-44BB-46D0-5CFB-F1FA9EA336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3" name="Freeform 12">
                  <a:extLst>
                    <a:ext uri="{FF2B5EF4-FFF2-40B4-BE49-F238E27FC236}">
                      <a16:creationId xmlns:a16="http://schemas.microsoft.com/office/drawing/2014/main" id="{D9DF0CD4-E82D-27D7-8F7B-97C2DFFC9A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4" name="Freeform 13">
                  <a:extLst>
                    <a:ext uri="{FF2B5EF4-FFF2-40B4-BE49-F238E27FC236}">
                      <a16:creationId xmlns:a16="http://schemas.microsoft.com/office/drawing/2014/main" id="{434B2DE6-7284-822D-92CE-4EE194D7AA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5" name="Freeform 14">
                  <a:extLst>
                    <a:ext uri="{FF2B5EF4-FFF2-40B4-BE49-F238E27FC236}">
                      <a16:creationId xmlns:a16="http://schemas.microsoft.com/office/drawing/2014/main" id="{838C922B-8743-7FFC-D69D-6CFA8AA38B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6406" name="Freeform 15">
                  <a:extLst>
                    <a:ext uri="{FF2B5EF4-FFF2-40B4-BE49-F238E27FC236}">
                      <a16:creationId xmlns:a16="http://schemas.microsoft.com/office/drawing/2014/main" id="{D4CB4C1C-8055-96BE-54F0-D02FDE58F1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6396" name="Line 18">
              <a:extLst>
                <a:ext uri="{FF2B5EF4-FFF2-40B4-BE49-F238E27FC236}">
                  <a16:creationId xmlns:a16="http://schemas.microsoft.com/office/drawing/2014/main" id="{654C7161-8068-A359-5192-B191228FC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6391" name="Picture 20">
            <a:extLst>
              <a:ext uri="{FF2B5EF4-FFF2-40B4-BE49-F238E27FC236}">
                <a16:creationId xmlns:a16="http://schemas.microsoft.com/office/drawing/2014/main" id="{4BC3EA3A-D431-812D-9DA0-2C86F310E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50" y="5757863"/>
            <a:ext cx="808038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6392" name="Rectangle 24">
            <a:extLst>
              <a:ext uri="{FF2B5EF4-FFF2-40B4-BE49-F238E27FC236}">
                <a16:creationId xmlns:a16="http://schemas.microsoft.com/office/drawing/2014/main" id="{133F9954-B4D6-CD45-C949-A91A9869D4FA}"/>
              </a:ext>
            </a:extLst>
          </p:cNvPr>
          <p:cNvSpPr>
            <a:spLocks/>
          </p:cNvSpPr>
          <p:nvPr/>
        </p:nvSpPr>
        <p:spPr bwMode="auto">
          <a:xfrm>
            <a:off x="611188" y="744538"/>
            <a:ext cx="7283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Stundenplan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Klasse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1</a:t>
            </a: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</p:txBody>
      </p:sp>
      <p:pic>
        <p:nvPicPr>
          <p:cNvPr id="16393" name="Bild 24">
            <a:extLst>
              <a:ext uri="{FF2B5EF4-FFF2-40B4-BE49-F238E27FC236}">
                <a16:creationId xmlns:a16="http://schemas.microsoft.com/office/drawing/2014/main" id="{55100BDE-7F31-B1FA-8DB8-A6C373083D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732463"/>
            <a:ext cx="1439863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51EFF1B0-40CB-A8EC-B225-31DAA9B0C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1849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C190F32D-35C1-1DA6-B3A4-2AE5841F95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09978"/>
              </p:ext>
            </p:extLst>
          </p:nvPr>
        </p:nvGraphicFramePr>
        <p:xfrm>
          <a:off x="477758" y="1662479"/>
          <a:ext cx="8126492" cy="3733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9628051" imgH="2861834" progId="Word.Document.12">
                  <p:embed/>
                </p:oleObj>
              </mc:Choice>
              <mc:Fallback>
                <p:oleObj name="Document" r:id="rId4" imgW="9628051" imgH="2861834" progId="Word.Document.12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C190F32D-35C1-1DA6-B3A4-2AE5841F95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7758" y="1662479"/>
                        <a:ext cx="8126492" cy="3733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1">
            <a:extLst>
              <a:ext uri="{FF2B5EF4-FFF2-40B4-BE49-F238E27FC236}">
                <a16:creationId xmlns:a16="http://schemas.microsoft.com/office/drawing/2014/main" id="{67AA74E2-6E16-81C7-2511-9816D1A89276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9459" name="Freeform 2">
            <a:extLst>
              <a:ext uri="{FF2B5EF4-FFF2-40B4-BE49-F238E27FC236}">
                <a16:creationId xmlns:a16="http://schemas.microsoft.com/office/drawing/2014/main" id="{27C9BA06-232C-828C-4EDF-3C380A7E45A1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9460" name="Freeform 3">
            <a:extLst>
              <a:ext uri="{FF2B5EF4-FFF2-40B4-BE49-F238E27FC236}">
                <a16:creationId xmlns:a16="http://schemas.microsoft.com/office/drawing/2014/main" id="{6C96F6B3-D0B6-A948-FF06-423B1190A977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9461" name="Group 6">
            <a:extLst>
              <a:ext uri="{FF2B5EF4-FFF2-40B4-BE49-F238E27FC236}">
                <a16:creationId xmlns:a16="http://schemas.microsoft.com/office/drawing/2014/main" id="{E5B8352C-266D-0E27-8FF8-C6B8F59B44EB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9481" name="Freeform 4">
              <a:extLst>
                <a:ext uri="{FF2B5EF4-FFF2-40B4-BE49-F238E27FC236}">
                  <a16:creationId xmlns:a16="http://schemas.microsoft.com/office/drawing/2014/main" id="{E2DE840E-2633-6D9F-E867-E00D14FA8B3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9482" name="Freeform 5">
              <a:extLst>
                <a:ext uri="{FF2B5EF4-FFF2-40B4-BE49-F238E27FC236}">
                  <a16:creationId xmlns:a16="http://schemas.microsoft.com/office/drawing/2014/main" id="{532ADC0F-A494-907E-0403-3CBBFC9F76D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9462" name="Group 19">
            <a:extLst>
              <a:ext uri="{FF2B5EF4-FFF2-40B4-BE49-F238E27FC236}">
                <a16:creationId xmlns:a16="http://schemas.microsoft.com/office/drawing/2014/main" id="{A7E2DFCC-A8D1-A033-7CB3-6D3A9ECE12F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9469" name="Group 17">
              <a:extLst>
                <a:ext uri="{FF2B5EF4-FFF2-40B4-BE49-F238E27FC236}">
                  <a16:creationId xmlns:a16="http://schemas.microsoft.com/office/drawing/2014/main" id="{14E64617-CAB2-1D0B-A70A-622F371D1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9471" name="Freeform 7">
                <a:extLst>
                  <a:ext uri="{FF2B5EF4-FFF2-40B4-BE49-F238E27FC236}">
                    <a16:creationId xmlns:a16="http://schemas.microsoft.com/office/drawing/2014/main" id="{8C0ADC62-9E09-5404-E877-8180B768DE4B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9472" name="Group 16">
                <a:extLst>
                  <a:ext uri="{FF2B5EF4-FFF2-40B4-BE49-F238E27FC236}">
                    <a16:creationId xmlns:a16="http://schemas.microsoft.com/office/drawing/2014/main" id="{66B1238B-48F6-B2A5-BFCA-6E9979F2FA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9473" name="Freeform 8">
                  <a:extLst>
                    <a:ext uri="{FF2B5EF4-FFF2-40B4-BE49-F238E27FC236}">
                      <a16:creationId xmlns:a16="http://schemas.microsoft.com/office/drawing/2014/main" id="{A4E5992D-0C53-2C23-1D5F-0A430D69E6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4" name="Freeform 9">
                  <a:extLst>
                    <a:ext uri="{FF2B5EF4-FFF2-40B4-BE49-F238E27FC236}">
                      <a16:creationId xmlns:a16="http://schemas.microsoft.com/office/drawing/2014/main" id="{D5DDF414-8961-32DF-4A78-DCD0005A83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5" name="Freeform 10">
                  <a:extLst>
                    <a:ext uri="{FF2B5EF4-FFF2-40B4-BE49-F238E27FC236}">
                      <a16:creationId xmlns:a16="http://schemas.microsoft.com/office/drawing/2014/main" id="{BF7DD110-C0D0-3622-DA88-669B40BB8A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6" name="Freeform 11">
                  <a:extLst>
                    <a:ext uri="{FF2B5EF4-FFF2-40B4-BE49-F238E27FC236}">
                      <a16:creationId xmlns:a16="http://schemas.microsoft.com/office/drawing/2014/main" id="{EB5626B8-CA68-7C79-5618-BC2A93194A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7" name="Freeform 12">
                  <a:extLst>
                    <a:ext uri="{FF2B5EF4-FFF2-40B4-BE49-F238E27FC236}">
                      <a16:creationId xmlns:a16="http://schemas.microsoft.com/office/drawing/2014/main" id="{F73BC30D-5AAE-2950-C5AF-9E08808D59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8" name="Freeform 13">
                  <a:extLst>
                    <a:ext uri="{FF2B5EF4-FFF2-40B4-BE49-F238E27FC236}">
                      <a16:creationId xmlns:a16="http://schemas.microsoft.com/office/drawing/2014/main" id="{9D76AF51-BF7E-F29B-A71C-624E1C3C55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9" name="Freeform 14">
                  <a:extLst>
                    <a:ext uri="{FF2B5EF4-FFF2-40B4-BE49-F238E27FC236}">
                      <a16:creationId xmlns:a16="http://schemas.microsoft.com/office/drawing/2014/main" id="{4192056E-E3E7-9F45-1ABA-626CD48DE2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80" name="Freeform 15">
                  <a:extLst>
                    <a:ext uri="{FF2B5EF4-FFF2-40B4-BE49-F238E27FC236}">
                      <a16:creationId xmlns:a16="http://schemas.microsoft.com/office/drawing/2014/main" id="{3D58D6A4-2B7C-B66B-EC61-1EA8C35861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9470" name="Line 18">
              <a:extLst>
                <a:ext uri="{FF2B5EF4-FFF2-40B4-BE49-F238E27FC236}">
                  <a16:creationId xmlns:a16="http://schemas.microsoft.com/office/drawing/2014/main" id="{E91DE3BB-21F3-A530-F9D1-4201EEE165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9463" name="Picture 20">
            <a:extLst>
              <a:ext uri="{FF2B5EF4-FFF2-40B4-BE49-F238E27FC236}">
                <a16:creationId xmlns:a16="http://schemas.microsoft.com/office/drawing/2014/main" id="{434A778A-AD55-731A-038D-3235CDA5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75" y="6062663"/>
            <a:ext cx="5461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9464" name="Rectangle 24">
            <a:extLst>
              <a:ext uri="{FF2B5EF4-FFF2-40B4-BE49-F238E27FC236}">
                <a16:creationId xmlns:a16="http://schemas.microsoft.com/office/drawing/2014/main" id="{BB00705F-BDE5-5042-98C5-8DDD30B70BBC}"/>
              </a:ext>
            </a:extLst>
          </p:cNvPr>
          <p:cNvSpPr>
            <a:spLocks/>
          </p:cNvSpPr>
          <p:nvPr/>
        </p:nvSpPr>
        <p:spPr bwMode="auto">
          <a:xfrm>
            <a:off x="635000" y="595313"/>
            <a:ext cx="7250113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Betreuungsmöglichkeiten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am 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Nachmittag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19465" name="Rectangle 6">
            <a:extLst>
              <a:ext uri="{FF2B5EF4-FFF2-40B4-BE49-F238E27FC236}">
                <a16:creationId xmlns:a16="http://schemas.microsoft.com/office/drawing/2014/main" id="{A28FD22A-4147-8CB3-3FEF-0633B33727BC}"/>
              </a:ext>
            </a:extLst>
          </p:cNvPr>
          <p:cNvSpPr>
            <a:spLocks/>
          </p:cNvSpPr>
          <p:nvPr/>
        </p:nvSpPr>
        <p:spPr bwMode="auto">
          <a:xfrm>
            <a:off x="2052638" y="6122988"/>
            <a:ext cx="51562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9466" name="Bild 3">
            <a:extLst>
              <a:ext uri="{FF2B5EF4-FFF2-40B4-BE49-F238E27FC236}">
                <a16:creationId xmlns:a16="http://schemas.microsoft.com/office/drawing/2014/main" id="{3EAB4622-ECCC-A9B2-9E8A-AFC64FB1B4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5937250"/>
            <a:ext cx="663575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3">
            <a:extLst>
              <a:ext uri="{FF2B5EF4-FFF2-40B4-BE49-F238E27FC236}">
                <a16:creationId xmlns:a16="http://schemas.microsoft.com/office/drawing/2014/main" id="{C48F6BD2-3E15-4EBF-30A7-2EF835F5A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2224088"/>
            <a:ext cx="7667625" cy="3508375"/>
          </a:xfrm>
          <a:prstGeom prst="rect">
            <a:avLst/>
          </a:prstGeom>
          <a:noFill/>
          <a:ln>
            <a:noFill/>
          </a:ln>
        </p:spPr>
        <p:txBody>
          <a:bodyPr lIns="50800" tIns="50800" rIns="129200" bIns="50800"/>
          <a:lstStyle>
            <a:lvl1pPr marL="38100" indent="-38100" algn="l" rtl="0" eaLnBrk="0" fontAlgn="base" hangingPunct="0">
              <a:spcBef>
                <a:spcPts val="80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1pPr>
            <a:lvl2pPr marL="444500" indent="12700" algn="l" rtl="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2pPr>
            <a:lvl3pPr marL="901700" indent="12700" algn="l" rtl="0" eaLnBrk="0" fontAlgn="base" hangingPunct="0">
              <a:spcBef>
                <a:spcPts val="60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3pPr>
            <a:lvl4pPr marL="1358900" indent="12700" algn="l" rtl="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4pPr>
            <a:lvl5pPr marL="1816100" indent="12700" algn="l" rtl="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5pPr>
            <a:lvl6pPr marL="22733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6pPr>
            <a:lvl7pPr marL="27305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7pPr>
            <a:lvl8pPr marL="31877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8pPr>
            <a:lvl9pPr marL="36449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9pPr>
          </a:lstStyle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endParaRPr lang="en-US" altLang="de-DE" sz="2400" kern="0" dirty="0">
              <a:solidFill>
                <a:srgbClr val="00B0F0"/>
              </a:solidFill>
            </a:endParaRP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endParaRPr lang="en-US" altLang="de-DE" sz="2400" kern="0" dirty="0">
              <a:solidFill>
                <a:srgbClr val="FF0000"/>
              </a:solidFill>
            </a:endParaRP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2400" kern="0" dirty="0">
                <a:solidFill>
                  <a:srgbClr val="FF0000"/>
                </a:solidFill>
              </a:rPr>
              <a:t>   </a:t>
            </a:r>
            <a:r>
              <a:rPr lang="en-US" altLang="de-DE" sz="4400" kern="0" dirty="0" err="1">
                <a:solidFill>
                  <a:srgbClr val="7030A0"/>
                </a:solidFill>
              </a:rPr>
              <a:t>Offener</a:t>
            </a:r>
            <a:r>
              <a:rPr lang="en-US" altLang="de-DE" sz="4400" kern="0" dirty="0">
                <a:solidFill>
                  <a:srgbClr val="7030A0"/>
                </a:solidFill>
              </a:rPr>
              <a:t> </a:t>
            </a:r>
            <a:r>
              <a:rPr lang="en-US" altLang="de-DE" sz="4400" kern="0" dirty="0" err="1">
                <a:solidFill>
                  <a:srgbClr val="7030A0"/>
                </a:solidFill>
              </a:rPr>
              <a:t>Ganztag</a:t>
            </a:r>
            <a:endParaRPr lang="en-US" altLang="de-DE" sz="4400" kern="0" dirty="0">
              <a:solidFill>
                <a:srgbClr val="7030A0"/>
              </a:solidFill>
            </a:endParaRP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4400" kern="0" dirty="0">
                <a:solidFill>
                  <a:srgbClr val="7030A0"/>
                </a:solidFill>
              </a:rPr>
              <a:t>  der Schule: ca. 140</a:t>
            </a:r>
            <a:r>
              <a:rPr lang="en-US" altLang="de-DE" sz="4400" kern="0" dirty="0"/>
              <a:t>	</a:t>
            </a: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endParaRPr lang="en-US" altLang="de-DE" sz="4400" kern="0" dirty="0"/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4400" kern="0" dirty="0">
                <a:solidFill>
                  <a:srgbClr val="00B0F0"/>
                </a:solidFill>
              </a:rPr>
              <a:t>   </a:t>
            </a:r>
            <a:r>
              <a:rPr lang="en-US" altLang="de-DE" sz="4400" kern="0" dirty="0" err="1">
                <a:solidFill>
                  <a:srgbClr val="00B0F0"/>
                </a:solidFill>
              </a:rPr>
              <a:t>Hort</a:t>
            </a:r>
            <a:r>
              <a:rPr lang="en-US" altLang="de-DE" sz="4400" kern="0" dirty="0">
                <a:solidFill>
                  <a:srgbClr val="00B0F0"/>
                </a:solidFill>
              </a:rPr>
              <a:t>: ca. 100</a:t>
            </a:r>
            <a:endParaRPr lang="en-US" altLang="de-DE" sz="4400" kern="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1">
            <a:extLst>
              <a:ext uri="{FF2B5EF4-FFF2-40B4-BE49-F238E27FC236}">
                <a16:creationId xmlns:a16="http://schemas.microsoft.com/office/drawing/2014/main" id="{969015EF-3A2B-9453-4011-6B78B3650ABB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0483" name="Freeform 2">
            <a:extLst>
              <a:ext uri="{FF2B5EF4-FFF2-40B4-BE49-F238E27FC236}">
                <a16:creationId xmlns:a16="http://schemas.microsoft.com/office/drawing/2014/main" id="{BCC7CFF6-20D7-817E-96A3-15CFDF593126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0484" name="Freeform 3">
            <a:extLst>
              <a:ext uri="{FF2B5EF4-FFF2-40B4-BE49-F238E27FC236}">
                <a16:creationId xmlns:a16="http://schemas.microsoft.com/office/drawing/2014/main" id="{F55100B1-379F-5CFD-74F6-EE17FE045136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0485" name="Group 6">
            <a:extLst>
              <a:ext uri="{FF2B5EF4-FFF2-40B4-BE49-F238E27FC236}">
                <a16:creationId xmlns:a16="http://schemas.microsoft.com/office/drawing/2014/main" id="{AD3AB038-0A3F-30E4-28BB-BEC15AB14D81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0505" name="Freeform 4">
              <a:extLst>
                <a:ext uri="{FF2B5EF4-FFF2-40B4-BE49-F238E27FC236}">
                  <a16:creationId xmlns:a16="http://schemas.microsoft.com/office/drawing/2014/main" id="{0EA28573-805C-ACE0-2310-63A327FDFFE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0506" name="Freeform 5">
              <a:extLst>
                <a:ext uri="{FF2B5EF4-FFF2-40B4-BE49-F238E27FC236}">
                  <a16:creationId xmlns:a16="http://schemas.microsoft.com/office/drawing/2014/main" id="{3AB2BE2D-72BB-F265-70FA-F04AEF49AB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0486" name="Group 19">
            <a:extLst>
              <a:ext uri="{FF2B5EF4-FFF2-40B4-BE49-F238E27FC236}">
                <a16:creationId xmlns:a16="http://schemas.microsoft.com/office/drawing/2014/main" id="{794E2561-41C9-CB93-9CD3-33D70F25A7F5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0493" name="Group 17">
              <a:extLst>
                <a:ext uri="{FF2B5EF4-FFF2-40B4-BE49-F238E27FC236}">
                  <a16:creationId xmlns:a16="http://schemas.microsoft.com/office/drawing/2014/main" id="{5B616605-0CF8-082D-F39C-276500CB9B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0495" name="Freeform 7">
                <a:extLst>
                  <a:ext uri="{FF2B5EF4-FFF2-40B4-BE49-F238E27FC236}">
                    <a16:creationId xmlns:a16="http://schemas.microsoft.com/office/drawing/2014/main" id="{C4B5C28A-14A9-AEBB-4EBC-A46073F5AF19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0496" name="Group 16">
                <a:extLst>
                  <a:ext uri="{FF2B5EF4-FFF2-40B4-BE49-F238E27FC236}">
                    <a16:creationId xmlns:a16="http://schemas.microsoft.com/office/drawing/2014/main" id="{078643F1-A506-E240-1227-1B8440CF6A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0497" name="Freeform 8">
                  <a:extLst>
                    <a:ext uri="{FF2B5EF4-FFF2-40B4-BE49-F238E27FC236}">
                      <a16:creationId xmlns:a16="http://schemas.microsoft.com/office/drawing/2014/main" id="{62DF36D5-C13F-B2CA-0FE4-118EEFC6A9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498" name="Freeform 9">
                  <a:extLst>
                    <a:ext uri="{FF2B5EF4-FFF2-40B4-BE49-F238E27FC236}">
                      <a16:creationId xmlns:a16="http://schemas.microsoft.com/office/drawing/2014/main" id="{72863BE4-B299-CEA4-7AF4-B598D27BD7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499" name="Freeform 10">
                  <a:extLst>
                    <a:ext uri="{FF2B5EF4-FFF2-40B4-BE49-F238E27FC236}">
                      <a16:creationId xmlns:a16="http://schemas.microsoft.com/office/drawing/2014/main" id="{4EFF7322-99FF-F5A2-4C9D-156D97322F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500" name="Freeform 11">
                  <a:extLst>
                    <a:ext uri="{FF2B5EF4-FFF2-40B4-BE49-F238E27FC236}">
                      <a16:creationId xmlns:a16="http://schemas.microsoft.com/office/drawing/2014/main" id="{566B8A1E-2A8F-7AF9-8149-D8A037EBE6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501" name="Freeform 12">
                  <a:extLst>
                    <a:ext uri="{FF2B5EF4-FFF2-40B4-BE49-F238E27FC236}">
                      <a16:creationId xmlns:a16="http://schemas.microsoft.com/office/drawing/2014/main" id="{FA079B09-0DAA-1639-A0A7-FB66DECC2F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502" name="Freeform 13">
                  <a:extLst>
                    <a:ext uri="{FF2B5EF4-FFF2-40B4-BE49-F238E27FC236}">
                      <a16:creationId xmlns:a16="http://schemas.microsoft.com/office/drawing/2014/main" id="{167FA020-6E8D-133D-3868-E3740B27CA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503" name="Freeform 14">
                  <a:extLst>
                    <a:ext uri="{FF2B5EF4-FFF2-40B4-BE49-F238E27FC236}">
                      <a16:creationId xmlns:a16="http://schemas.microsoft.com/office/drawing/2014/main" id="{B274D7BC-49B9-F336-9DB0-A468560803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0504" name="Freeform 15">
                  <a:extLst>
                    <a:ext uri="{FF2B5EF4-FFF2-40B4-BE49-F238E27FC236}">
                      <a16:creationId xmlns:a16="http://schemas.microsoft.com/office/drawing/2014/main" id="{33CE4782-D10B-9012-A271-0D91EA6847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0494" name="Line 18">
              <a:extLst>
                <a:ext uri="{FF2B5EF4-FFF2-40B4-BE49-F238E27FC236}">
                  <a16:creationId xmlns:a16="http://schemas.microsoft.com/office/drawing/2014/main" id="{F36618AD-3ECC-9686-944D-07700DE122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0487" name="Picture 20">
            <a:extLst>
              <a:ext uri="{FF2B5EF4-FFF2-40B4-BE49-F238E27FC236}">
                <a16:creationId xmlns:a16="http://schemas.microsoft.com/office/drawing/2014/main" id="{87BAA152-B7A1-996B-1D81-BDD7121D5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5875338"/>
            <a:ext cx="833438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488" name="Rectangle 23">
            <a:extLst>
              <a:ext uri="{FF2B5EF4-FFF2-40B4-BE49-F238E27FC236}">
                <a16:creationId xmlns:a16="http://schemas.microsoft.com/office/drawing/2014/main" id="{F7B243D3-1A8F-84A7-0189-3ACDA911171B}"/>
              </a:ext>
            </a:extLst>
          </p:cNvPr>
          <p:cNvSpPr>
            <a:spLocks/>
          </p:cNvSpPr>
          <p:nvPr/>
        </p:nvSpPr>
        <p:spPr bwMode="auto">
          <a:xfrm>
            <a:off x="565150" y="-933450"/>
            <a:ext cx="7124700" cy="243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ts val="4563"/>
              </a:lnSpc>
              <a:spcBef>
                <a:spcPct val="0"/>
              </a:spcBef>
            </a:pPr>
            <a:r>
              <a:rPr lang="en-US" altLang="de-DE" sz="3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Aufnahme</a:t>
            </a:r>
            <a:r>
              <a:rPr lang="en-US" altLang="de-DE" sz="3800" b="1" dirty="0">
                <a:solidFill>
                  <a:srgbClr val="FF8000"/>
                </a:solidFill>
                <a:ea typeface="MS PGothic" panose="020B0600070205080204" pitchFamily="34" charset="-128"/>
              </a:rPr>
              <a:t> in die Grundschule </a:t>
            </a:r>
            <a:r>
              <a:rPr lang="en-US" altLang="de-DE" sz="3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zum</a:t>
            </a:r>
            <a:r>
              <a:rPr lang="en-US" altLang="de-DE" sz="38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3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Schuljahr</a:t>
            </a:r>
            <a:r>
              <a:rPr lang="en-US" altLang="de-DE" sz="3800" b="1" dirty="0">
                <a:solidFill>
                  <a:srgbClr val="FF8000"/>
                </a:solidFill>
                <a:ea typeface="MS PGothic" panose="020B0600070205080204" pitchFamily="34" charset="-128"/>
              </a:rPr>
              <a:t> 2026/27</a:t>
            </a:r>
          </a:p>
        </p:txBody>
      </p:sp>
      <p:sp>
        <p:nvSpPr>
          <p:cNvPr id="20489" name="Rechteck 1">
            <a:extLst>
              <a:ext uri="{FF2B5EF4-FFF2-40B4-BE49-F238E27FC236}">
                <a16:creationId xmlns:a16="http://schemas.microsoft.com/office/drawing/2014/main" id="{09F6F991-2D74-8027-2BE3-4967446FD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628775"/>
            <a:ext cx="76327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•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Beginn der Schulpflicht:</a:t>
            </a:r>
            <a:b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</a:b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a) für alle im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Vorjahr zurückgestellten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Kinder, auch Korridor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b) für alle Kinder, die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bis zum 30.9.2026 sechs Jahre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alt werden </a:t>
            </a:r>
            <a:r>
              <a:rPr lang="en-US" altLang="de-DE" sz="1800" b="1" dirty="0">
                <a:solidFill>
                  <a:srgbClr val="FF8000"/>
                </a:solidFill>
                <a:ea typeface="MS PGothic" panose="020B0600070205080204" pitchFamily="34" charset="-128"/>
              </a:rPr>
              <a:t>* </a:t>
            </a:r>
            <a:r>
              <a:rPr lang="en-US" altLang="de-DE" sz="1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Einschulungskorridor</a:t>
            </a:r>
            <a:r>
              <a:rPr lang="en-US" altLang="de-DE" sz="18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c) auf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Antrag: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für Kinder, die zwischen dem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1.10.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und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31.12. sechs Jahre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alt werden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d) auf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Antrag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mit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Gutachten: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Kinder, die erst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ab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dem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1.1.2027 sechs Jahre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alt werden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(geb. ab 1.1.2021)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e) auch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alle 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Kinder, die in </a:t>
            </a:r>
            <a: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Förder- oder Privatschulen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eingeschult werden sollen.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Der Zeitpunkt der Einschulung (Stichtag) ist im Bayerischen Gesetz über das Erziehungs- und Unterrichtswesen (</a:t>
            </a:r>
            <a:r>
              <a:rPr lang="de-DE" altLang="de-DE" sz="18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BayEUG</a:t>
            </a:r>
            <a:r>
              <a:rPr lang="de-DE" altLang="de-DE" sz="18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) in Artikel 37 geregelt.</a:t>
            </a:r>
          </a:p>
        </p:txBody>
      </p:sp>
      <p:pic>
        <p:nvPicPr>
          <p:cNvPr id="20490" name="Picture 2">
            <a:extLst>
              <a:ext uri="{FF2B5EF4-FFF2-40B4-BE49-F238E27FC236}">
                <a16:creationId xmlns:a16="http://schemas.microsoft.com/office/drawing/2014/main" id="{3397FAE5-8D89-2DF3-7F81-DDD397A4C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529">
            <a:off x="6471061" y="1162292"/>
            <a:ext cx="1349375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1" name="Rectangle 6">
            <a:extLst>
              <a:ext uri="{FF2B5EF4-FFF2-40B4-BE49-F238E27FC236}">
                <a16:creationId xmlns:a16="http://schemas.microsoft.com/office/drawing/2014/main" id="{4045120D-E877-DE7E-657C-08EFCF77593B}"/>
              </a:ext>
            </a:extLst>
          </p:cNvPr>
          <p:cNvSpPr>
            <a:spLocks/>
          </p:cNvSpPr>
          <p:nvPr/>
        </p:nvSpPr>
        <p:spPr bwMode="auto">
          <a:xfrm>
            <a:off x="2124075" y="6194425"/>
            <a:ext cx="51562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0492" name="Bild 3">
            <a:extLst>
              <a:ext uri="{FF2B5EF4-FFF2-40B4-BE49-F238E27FC236}">
                <a16:creationId xmlns:a16="http://schemas.microsoft.com/office/drawing/2014/main" id="{3C2E7AB1-206D-3388-6416-19E5919A02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5945188"/>
            <a:ext cx="808038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1">
            <a:extLst>
              <a:ext uri="{FF2B5EF4-FFF2-40B4-BE49-F238E27FC236}">
                <a16:creationId xmlns:a16="http://schemas.microsoft.com/office/drawing/2014/main" id="{D40BBED6-FE1B-92C7-0BE9-6303FD5D12A5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2531" name="Freeform 2">
            <a:extLst>
              <a:ext uri="{FF2B5EF4-FFF2-40B4-BE49-F238E27FC236}">
                <a16:creationId xmlns:a16="http://schemas.microsoft.com/office/drawing/2014/main" id="{8C5F4F12-3389-2AAE-B8E5-713E7D4D2DAC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2532" name="Freeform 3">
            <a:extLst>
              <a:ext uri="{FF2B5EF4-FFF2-40B4-BE49-F238E27FC236}">
                <a16:creationId xmlns:a16="http://schemas.microsoft.com/office/drawing/2014/main" id="{F6D0A01B-33B9-1DE2-3E3A-5A1019E4267E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2533" name="Group 6">
            <a:extLst>
              <a:ext uri="{FF2B5EF4-FFF2-40B4-BE49-F238E27FC236}">
                <a16:creationId xmlns:a16="http://schemas.microsoft.com/office/drawing/2014/main" id="{E1BFF86B-F655-4256-E397-292E70F9CD71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2553" name="Freeform 4">
              <a:extLst>
                <a:ext uri="{FF2B5EF4-FFF2-40B4-BE49-F238E27FC236}">
                  <a16:creationId xmlns:a16="http://schemas.microsoft.com/office/drawing/2014/main" id="{06C47711-4BB7-DDDB-7AFA-FF684B6BD04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2554" name="Freeform 5">
              <a:extLst>
                <a:ext uri="{FF2B5EF4-FFF2-40B4-BE49-F238E27FC236}">
                  <a16:creationId xmlns:a16="http://schemas.microsoft.com/office/drawing/2014/main" id="{6FD1118A-826C-E092-249F-2F02ACDF58B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2534" name="Group 19">
            <a:extLst>
              <a:ext uri="{FF2B5EF4-FFF2-40B4-BE49-F238E27FC236}">
                <a16:creationId xmlns:a16="http://schemas.microsoft.com/office/drawing/2014/main" id="{002BB289-8156-AB93-7856-4EB0ADF4BE1B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2541" name="Group 17">
              <a:extLst>
                <a:ext uri="{FF2B5EF4-FFF2-40B4-BE49-F238E27FC236}">
                  <a16:creationId xmlns:a16="http://schemas.microsoft.com/office/drawing/2014/main" id="{F2C9EFA2-91ED-BB7B-ADA9-1376274CFC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2543" name="Freeform 7">
                <a:extLst>
                  <a:ext uri="{FF2B5EF4-FFF2-40B4-BE49-F238E27FC236}">
                    <a16:creationId xmlns:a16="http://schemas.microsoft.com/office/drawing/2014/main" id="{1D36C2A0-D2F5-B736-F45F-EE6C4DF14588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2544" name="Group 16">
                <a:extLst>
                  <a:ext uri="{FF2B5EF4-FFF2-40B4-BE49-F238E27FC236}">
                    <a16:creationId xmlns:a16="http://schemas.microsoft.com/office/drawing/2014/main" id="{1998A3CE-C6F7-183E-AD36-1CCBC8AB5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2545" name="Freeform 8">
                  <a:extLst>
                    <a:ext uri="{FF2B5EF4-FFF2-40B4-BE49-F238E27FC236}">
                      <a16:creationId xmlns:a16="http://schemas.microsoft.com/office/drawing/2014/main" id="{F9E06E56-B6A5-A34E-DC7B-B972B6F43C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46" name="Freeform 9">
                  <a:extLst>
                    <a:ext uri="{FF2B5EF4-FFF2-40B4-BE49-F238E27FC236}">
                      <a16:creationId xmlns:a16="http://schemas.microsoft.com/office/drawing/2014/main" id="{86D0CBAE-EB33-6CD1-1E8A-3A49E87ED7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47" name="Freeform 10">
                  <a:extLst>
                    <a:ext uri="{FF2B5EF4-FFF2-40B4-BE49-F238E27FC236}">
                      <a16:creationId xmlns:a16="http://schemas.microsoft.com/office/drawing/2014/main" id="{8A2F8E12-F309-4495-C6F0-E9034B517B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48" name="Freeform 11">
                  <a:extLst>
                    <a:ext uri="{FF2B5EF4-FFF2-40B4-BE49-F238E27FC236}">
                      <a16:creationId xmlns:a16="http://schemas.microsoft.com/office/drawing/2014/main" id="{CB03F401-75D8-C436-FC03-AE5D4A181A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49" name="Freeform 12">
                  <a:extLst>
                    <a:ext uri="{FF2B5EF4-FFF2-40B4-BE49-F238E27FC236}">
                      <a16:creationId xmlns:a16="http://schemas.microsoft.com/office/drawing/2014/main" id="{9D872B13-41F4-4406-35F6-6553146F3C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50" name="Freeform 13">
                  <a:extLst>
                    <a:ext uri="{FF2B5EF4-FFF2-40B4-BE49-F238E27FC236}">
                      <a16:creationId xmlns:a16="http://schemas.microsoft.com/office/drawing/2014/main" id="{BD72CEA7-1EA9-979A-9383-07DFB2FC7F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51" name="Freeform 14">
                  <a:extLst>
                    <a:ext uri="{FF2B5EF4-FFF2-40B4-BE49-F238E27FC236}">
                      <a16:creationId xmlns:a16="http://schemas.microsoft.com/office/drawing/2014/main" id="{9A1EBEA4-7729-FBCD-EA0C-E3E8107CF6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2552" name="Freeform 15">
                  <a:extLst>
                    <a:ext uri="{FF2B5EF4-FFF2-40B4-BE49-F238E27FC236}">
                      <a16:creationId xmlns:a16="http://schemas.microsoft.com/office/drawing/2014/main" id="{73D68AA4-B3A2-21F1-BCE0-460833AE31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2542" name="Line 18">
              <a:extLst>
                <a:ext uri="{FF2B5EF4-FFF2-40B4-BE49-F238E27FC236}">
                  <a16:creationId xmlns:a16="http://schemas.microsoft.com/office/drawing/2014/main" id="{95561DB5-615B-5906-D954-15B415D6D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2535" name="Picture 20">
            <a:extLst>
              <a:ext uri="{FF2B5EF4-FFF2-40B4-BE49-F238E27FC236}">
                <a16:creationId xmlns:a16="http://schemas.microsoft.com/office/drawing/2014/main" id="{CC072FAF-4FB0-CC96-5D85-7EAA2DF7A8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6010275"/>
            <a:ext cx="700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2536" name="Rectangle 23">
            <a:extLst>
              <a:ext uri="{FF2B5EF4-FFF2-40B4-BE49-F238E27FC236}">
                <a16:creationId xmlns:a16="http://schemas.microsoft.com/office/drawing/2014/main" id="{FB263BFA-148F-486F-93C6-1FE91835D1B6}"/>
              </a:ext>
            </a:extLst>
          </p:cNvPr>
          <p:cNvSpPr>
            <a:spLocks/>
          </p:cNvSpPr>
          <p:nvPr/>
        </p:nvSpPr>
        <p:spPr bwMode="auto">
          <a:xfrm>
            <a:off x="549275" y="361950"/>
            <a:ext cx="71961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ts val="4563"/>
              </a:lnSpc>
              <a:spcBef>
                <a:spcPct val="0"/>
              </a:spcBef>
            </a:pP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*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Einschulungskorridor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Schj. 26/27</a:t>
            </a:r>
          </a:p>
        </p:txBody>
      </p:sp>
      <p:sp>
        <p:nvSpPr>
          <p:cNvPr id="22537" name="Rechteck 1">
            <a:extLst>
              <a:ext uri="{FF2B5EF4-FFF2-40B4-BE49-F238E27FC236}">
                <a16:creationId xmlns:a16="http://schemas.microsoft.com/office/drawing/2014/main" id="{3DFC6184-245C-7942-EC76-10AB45FB1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260475"/>
            <a:ext cx="763270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2000" b="1" dirty="0"/>
              <a:t>Für Kinder, die zwischen </a:t>
            </a:r>
            <a:r>
              <a:rPr lang="de-DE" altLang="de-DE" sz="2000" b="1" dirty="0">
                <a:solidFill>
                  <a:srgbClr val="FF8000"/>
                </a:solidFill>
              </a:rPr>
              <a:t>dem 1. Juli und dem 30. September</a:t>
            </a:r>
            <a:r>
              <a:rPr lang="de-DE" altLang="de-DE" sz="2000" b="1" dirty="0"/>
              <a:t> sechs Jahre alt werden, wurde ab dem Schuljahr 2019/2020 ein Einschulungskorridor eingeführt: Die Eltern entscheiden </a:t>
            </a:r>
            <a:r>
              <a:rPr lang="de-DE" altLang="de-DE" sz="2000" b="1" u="sng" dirty="0"/>
              <a:t>nach Beratung und Empfehlung </a:t>
            </a:r>
            <a:r>
              <a:rPr lang="de-DE" altLang="de-DE" sz="2000" b="1" dirty="0"/>
              <a:t>durch die Schule, ob ihr Kind zum kommenden Schuljahr oder erst ein Jahr später eingeschult wird.</a:t>
            </a:r>
          </a:p>
          <a:p>
            <a:pPr eaLnBrk="1" hangingPunct="1">
              <a:spcBef>
                <a:spcPct val="0"/>
              </a:spcBef>
            </a:pPr>
            <a:br>
              <a:rPr lang="de-DE" altLang="de-DE" sz="18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</a:br>
            <a:r>
              <a:rPr lang="de-DE" altLang="de-DE" sz="20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Entscheiden sich die Eltern, dass die Einschulung um ein  Jahr verschoben werden soll, muss dies der Sprengelschule </a:t>
            </a:r>
            <a:r>
              <a:rPr lang="en-US" altLang="de-DE" sz="2000" b="1" dirty="0">
                <a:solidFill>
                  <a:srgbClr val="FF8000"/>
                </a:solidFill>
                <a:ea typeface="MS PGothic" panose="020B0600070205080204" pitchFamily="34" charset="-128"/>
              </a:rPr>
              <a:t>bis </a:t>
            </a:r>
            <a:r>
              <a:rPr lang="en-US" altLang="de-DE" sz="20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zum</a:t>
            </a:r>
            <a:r>
              <a:rPr lang="en-US" altLang="de-DE" sz="2000" b="1" dirty="0">
                <a:solidFill>
                  <a:srgbClr val="FF8000"/>
                </a:solidFill>
                <a:ea typeface="MS PGothic" panose="020B0600070205080204" pitchFamily="34" charset="-128"/>
              </a:rPr>
              <a:t> 10. April 2026, </a:t>
            </a:r>
            <a:r>
              <a:rPr lang="en-US" altLang="de-DE" sz="20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schriftlich</a:t>
            </a:r>
            <a:r>
              <a:rPr lang="en-US" altLang="de-DE" sz="2000" b="1" dirty="0">
                <a:solidFill>
                  <a:srgbClr val="FF8000"/>
                </a:solidFill>
                <a:ea typeface="MS PGothic" panose="020B0600070205080204" pitchFamily="34" charset="-128"/>
              </a:rPr>
              <a:t> per E-Mail </a:t>
            </a:r>
            <a:r>
              <a:rPr lang="de-DE" altLang="de-DE" sz="2000" b="1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mitgeteilt werden. </a:t>
            </a:r>
          </a:p>
          <a:p>
            <a:pPr eaLnBrk="1" hangingPunct="1">
              <a:spcBef>
                <a:spcPct val="0"/>
              </a:spcBef>
            </a:pPr>
            <a:endParaRPr lang="de-DE" altLang="de-DE" sz="2000" b="1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de-DE" altLang="de-DE" sz="2000" b="1" dirty="0"/>
              <a:t>Diese Kinder durchlaufen die Einschulungsuntersuchung sowie das Einschulungsverfahren ebenso wie alle anderen Kinder. </a:t>
            </a:r>
            <a:endParaRPr lang="de-DE" altLang="de-DE" sz="2000" b="1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</p:txBody>
      </p:sp>
      <p:pic>
        <p:nvPicPr>
          <p:cNvPr id="22538" name="Picture 2">
            <a:extLst>
              <a:ext uri="{FF2B5EF4-FFF2-40B4-BE49-F238E27FC236}">
                <a16:creationId xmlns:a16="http://schemas.microsoft.com/office/drawing/2014/main" id="{0508E349-72A0-3F12-1A25-5014224EB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529">
            <a:off x="7240585" y="1074550"/>
            <a:ext cx="104457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9" name="Rectangle 6">
            <a:extLst>
              <a:ext uri="{FF2B5EF4-FFF2-40B4-BE49-F238E27FC236}">
                <a16:creationId xmlns:a16="http://schemas.microsoft.com/office/drawing/2014/main" id="{4FB8AC03-BDAF-43E3-F743-7DD9AC76B1B4}"/>
              </a:ext>
            </a:extLst>
          </p:cNvPr>
          <p:cNvSpPr>
            <a:spLocks/>
          </p:cNvSpPr>
          <p:nvPr/>
        </p:nvSpPr>
        <p:spPr bwMode="auto">
          <a:xfrm>
            <a:off x="2151063" y="6111875"/>
            <a:ext cx="51562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2540" name="Bild 3">
            <a:extLst>
              <a:ext uri="{FF2B5EF4-FFF2-40B4-BE49-F238E27FC236}">
                <a16:creationId xmlns:a16="http://schemas.microsoft.com/office/drawing/2014/main" id="{18F25CB7-20BB-CD9C-75FE-FD37A4ED8D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6054725"/>
            <a:ext cx="711200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902FD101-9E33-B7E3-E06F-FEDE1CCEB9D4}"/>
              </a:ext>
            </a:extLst>
          </p:cNvPr>
          <p:cNvSpPr>
            <a:spLocks/>
          </p:cNvSpPr>
          <p:nvPr/>
        </p:nvSpPr>
        <p:spPr bwMode="auto">
          <a:xfrm>
            <a:off x="571500" y="1917700"/>
            <a:ext cx="7010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de-DE" sz="1800">
                <a:ea typeface="MS PGothic" panose="020B0600070205080204" pitchFamily="34" charset="-128"/>
              </a:rPr>
              <a:t>Anträge auf vorzeitige Einschulung sind spätestens bei der Schulanmeldung an der jeweiligen Sprengelschule zu stellen.</a:t>
            </a:r>
          </a:p>
          <a:p>
            <a:pPr eaLnBrk="1" hangingPunct="1">
              <a:spcBef>
                <a:spcPct val="0"/>
              </a:spcBef>
            </a:pPr>
            <a:endParaRPr lang="en-US" altLang="de-DE" sz="180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de-DE" sz="1800">
                <a:ea typeface="MS PGothic" panose="020B0600070205080204" pitchFamily="34" charset="-128"/>
              </a:rPr>
              <a:t>Falls die Erziehungsberechtigten die Zurückstellung unter Anga-be wichtiger Gründe wünschen, prüft die Schulleitung den Antrag ggf. unter Einbeziehung von Beratungslehrkraft, Schularzt und Kindergarten nach der Schuleinschreibung. </a:t>
            </a:r>
          </a:p>
          <a:p>
            <a:pPr eaLnBrk="1" hangingPunct="1">
              <a:spcBef>
                <a:spcPct val="0"/>
              </a:spcBef>
            </a:pPr>
            <a:r>
              <a:rPr lang="en-US" altLang="de-DE" sz="1800">
                <a:ea typeface="MS PGothic" panose="020B0600070205080204" pitchFamily="34" charset="-128"/>
              </a:rPr>
              <a:t>Über eine Zurückstellung des Kindes wird vom Zeitpunkt der Schulanmeldung an bis zum Schulbeginn entschieden, sie ist in Ausnahmefällen aber auch noch später (bis zum 30. November) möglich.</a:t>
            </a:r>
          </a:p>
        </p:txBody>
      </p:sp>
      <p:sp>
        <p:nvSpPr>
          <p:cNvPr id="23555" name="Freeform 2">
            <a:extLst>
              <a:ext uri="{FF2B5EF4-FFF2-40B4-BE49-F238E27FC236}">
                <a16:creationId xmlns:a16="http://schemas.microsoft.com/office/drawing/2014/main" id="{CC8865B6-C1A0-D84A-6E77-DD32449F148E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3556" name="Freeform 3">
            <a:extLst>
              <a:ext uri="{FF2B5EF4-FFF2-40B4-BE49-F238E27FC236}">
                <a16:creationId xmlns:a16="http://schemas.microsoft.com/office/drawing/2014/main" id="{9E744C91-8315-A60E-B91E-3B396ECC2F35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3557" name="Freeform 4">
            <a:extLst>
              <a:ext uri="{FF2B5EF4-FFF2-40B4-BE49-F238E27FC236}">
                <a16:creationId xmlns:a16="http://schemas.microsoft.com/office/drawing/2014/main" id="{3B75B56E-7F08-CB24-1EAF-4A8806D5AE64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3558" name="Group 7">
            <a:extLst>
              <a:ext uri="{FF2B5EF4-FFF2-40B4-BE49-F238E27FC236}">
                <a16:creationId xmlns:a16="http://schemas.microsoft.com/office/drawing/2014/main" id="{16CFDE8E-2317-A082-4C5D-F65686B241ED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3576" name="Freeform 5">
              <a:extLst>
                <a:ext uri="{FF2B5EF4-FFF2-40B4-BE49-F238E27FC236}">
                  <a16:creationId xmlns:a16="http://schemas.microsoft.com/office/drawing/2014/main" id="{AFD33CFA-62EC-F722-229B-065BC361E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3577" name="Freeform 6">
              <a:extLst>
                <a:ext uri="{FF2B5EF4-FFF2-40B4-BE49-F238E27FC236}">
                  <a16:creationId xmlns:a16="http://schemas.microsoft.com/office/drawing/2014/main" id="{F2A27180-EB8D-BC88-8AFE-194A25E6709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3559" name="Group 20">
            <a:extLst>
              <a:ext uri="{FF2B5EF4-FFF2-40B4-BE49-F238E27FC236}">
                <a16:creationId xmlns:a16="http://schemas.microsoft.com/office/drawing/2014/main" id="{D5F6DC5C-A656-2A46-88AD-FB32D10DEE0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3564" name="Group 18">
              <a:extLst>
                <a:ext uri="{FF2B5EF4-FFF2-40B4-BE49-F238E27FC236}">
                  <a16:creationId xmlns:a16="http://schemas.microsoft.com/office/drawing/2014/main" id="{E4BE6416-1F6E-05B0-AE96-BFC77B6AA9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3566" name="Freeform 8">
                <a:extLst>
                  <a:ext uri="{FF2B5EF4-FFF2-40B4-BE49-F238E27FC236}">
                    <a16:creationId xmlns:a16="http://schemas.microsoft.com/office/drawing/2014/main" id="{A8693036-19A7-25BE-B7E7-F60B12430FB8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3567" name="Group 17">
                <a:extLst>
                  <a:ext uri="{FF2B5EF4-FFF2-40B4-BE49-F238E27FC236}">
                    <a16:creationId xmlns:a16="http://schemas.microsoft.com/office/drawing/2014/main" id="{0FC14887-F59C-9DCD-8E22-0D1112B188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3568" name="Freeform 9">
                  <a:extLst>
                    <a:ext uri="{FF2B5EF4-FFF2-40B4-BE49-F238E27FC236}">
                      <a16:creationId xmlns:a16="http://schemas.microsoft.com/office/drawing/2014/main" id="{1EF101DB-40A9-CA47-BADF-2159568A60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69" name="Freeform 10">
                  <a:extLst>
                    <a:ext uri="{FF2B5EF4-FFF2-40B4-BE49-F238E27FC236}">
                      <a16:creationId xmlns:a16="http://schemas.microsoft.com/office/drawing/2014/main" id="{2D57CBBA-E96F-DC3F-79B7-08FF335529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70" name="Freeform 11">
                  <a:extLst>
                    <a:ext uri="{FF2B5EF4-FFF2-40B4-BE49-F238E27FC236}">
                      <a16:creationId xmlns:a16="http://schemas.microsoft.com/office/drawing/2014/main" id="{A3E486AC-F659-F5BD-C245-6CA4B6F30F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71" name="Freeform 12">
                  <a:extLst>
                    <a:ext uri="{FF2B5EF4-FFF2-40B4-BE49-F238E27FC236}">
                      <a16:creationId xmlns:a16="http://schemas.microsoft.com/office/drawing/2014/main" id="{ECA854D6-8A1C-EF4A-E820-4C5DD6E317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72" name="Freeform 13">
                  <a:extLst>
                    <a:ext uri="{FF2B5EF4-FFF2-40B4-BE49-F238E27FC236}">
                      <a16:creationId xmlns:a16="http://schemas.microsoft.com/office/drawing/2014/main" id="{E82AB0F3-166C-C91C-B7D1-61270C4AC2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73" name="Freeform 14">
                  <a:extLst>
                    <a:ext uri="{FF2B5EF4-FFF2-40B4-BE49-F238E27FC236}">
                      <a16:creationId xmlns:a16="http://schemas.microsoft.com/office/drawing/2014/main" id="{17115D80-1BEE-4555-5295-CBE86342E8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74" name="Freeform 15">
                  <a:extLst>
                    <a:ext uri="{FF2B5EF4-FFF2-40B4-BE49-F238E27FC236}">
                      <a16:creationId xmlns:a16="http://schemas.microsoft.com/office/drawing/2014/main" id="{ADCC4AEF-B514-89BE-C04C-D12A25C837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3575" name="Freeform 16">
                  <a:extLst>
                    <a:ext uri="{FF2B5EF4-FFF2-40B4-BE49-F238E27FC236}">
                      <a16:creationId xmlns:a16="http://schemas.microsoft.com/office/drawing/2014/main" id="{EE1DA005-4486-AE93-8D1C-8EC7DE4B44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3565" name="Line 19">
              <a:extLst>
                <a:ext uri="{FF2B5EF4-FFF2-40B4-BE49-F238E27FC236}">
                  <a16:creationId xmlns:a16="http://schemas.microsoft.com/office/drawing/2014/main" id="{6D1FD70D-4D39-2710-AADE-84E8741DBE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3560" name="Picture 21">
            <a:extLst>
              <a:ext uri="{FF2B5EF4-FFF2-40B4-BE49-F238E27FC236}">
                <a16:creationId xmlns:a16="http://schemas.microsoft.com/office/drawing/2014/main" id="{F8999494-2567-42B5-ED17-38DC0B270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657850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3561" name="Rectangle 24">
            <a:extLst>
              <a:ext uri="{FF2B5EF4-FFF2-40B4-BE49-F238E27FC236}">
                <a16:creationId xmlns:a16="http://schemas.microsoft.com/office/drawing/2014/main" id="{5C5EC978-F636-F087-E5CB-1BA1357DCC19}"/>
              </a:ext>
            </a:extLst>
          </p:cNvPr>
          <p:cNvSpPr>
            <a:spLocks/>
          </p:cNvSpPr>
          <p:nvPr/>
        </p:nvSpPr>
        <p:spPr bwMode="auto">
          <a:xfrm>
            <a:off x="508000" y="393700"/>
            <a:ext cx="73406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3600" b="1">
                <a:solidFill>
                  <a:srgbClr val="FF8000"/>
                </a:solidFill>
                <a:ea typeface="MS PGothic" panose="020B0600070205080204" pitchFamily="34" charset="-128"/>
              </a:rPr>
              <a:t>Anträge auf vorzeitige Einschulung oder Zurückstellung</a:t>
            </a:r>
          </a:p>
        </p:txBody>
      </p:sp>
      <p:sp>
        <p:nvSpPr>
          <p:cNvPr id="23562" name="Rectangle 6">
            <a:extLst>
              <a:ext uri="{FF2B5EF4-FFF2-40B4-BE49-F238E27FC236}">
                <a16:creationId xmlns:a16="http://schemas.microsoft.com/office/drawing/2014/main" id="{C2AAF3D3-7319-1CD1-3488-A0DB07BD7157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3563" name="Bild 3">
            <a:extLst>
              <a:ext uri="{FF2B5EF4-FFF2-40B4-BE49-F238E27FC236}">
                <a16:creationId xmlns:a16="http://schemas.microsoft.com/office/drawing/2014/main" id="{81706697-BBB9-05E8-89AB-C752F355B7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6563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1">
            <a:extLst>
              <a:ext uri="{FF2B5EF4-FFF2-40B4-BE49-F238E27FC236}">
                <a16:creationId xmlns:a16="http://schemas.microsoft.com/office/drawing/2014/main" id="{BC4B60BF-1CE9-F8ED-F714-7ACB5CCFC38F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4579" name="Freeform 2">
            <a:extLst>
              <a:ext uri="{FF2B5EF4-FFF2-40B4-BE49-F238E27FC236}">
                <a16:creationId xmlns:a16="http://schemas.microsoft.com/office/drawing/2014/main" id="{721D4DE3-286E-E663-1301-AD0AE9DFF22D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4580" name="Freeform 3">
            <a:extLst>
              <a:ext uri="{FF2B5EF4-FFF2-40B4-BE49-F238E27FC236}">
                <a16:creationId xmlns:a16="http://schemas.microsoft.com/office/drawing/2014/main" id="{BB42A6C2-8002-2176-7883-D223E498AAD1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4581" name="Group 6">
            <a:extLst>
              <a:ext uri="{FF2B5EF4-FFF2-40B4-BE49-F238E27FC236}">
                <a16:creationId xmlns:a16="http://schemas.microsoft.com/office/drawing/2014/main" id="{30C545D7-DBA0-5369-1F02-80C6FC14554D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4600" name="Freeform 4">
              <a:extLst>
                <a:ext uri="{FF2B5EF4-FFF2-40B4-BE49-F238E27FC236}">
                  <a16:creationId xmlns:a16="http://schemas.microsoft.com/office/drawing/2014/main" id="{294225B7-1646-D77B-A259-2E9544B033C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4601" name="Freeform 5">
              <a:extLst>
                <a:ext uri="{FF2B5EF4-FFF2-40B4-BE49-F238E27FC236}">
                  <a16:creationId xmlns:a16="http://schemas.microsoft.com/office/drawing/2014/main" id="{7C589364-53EA-404E-4828-D157DD7B9FE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4582" name="Group 19">
            <a:extLst>
              <a:ext uri="{FF2B5EF4-FFF2-40B4-BE49-F238E27FC236}">
                <a16:creationId xmlns:a16="http://schemas.microsoft.com/office/drawing/2014/main" id="{623B5012-0003-C5A0-459B-B6E27630CC15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4588" name="Group 17">
              <a:extLst>
                <a:ext uri="{FF2B5EF4-FFF2-40B4-BE49-F238E27FC236}">
                  <a16:creationId xmlns:a16="http://schemas.microsoft.com/office/drawing/2014/main" id="{C6EB6192-2948-903A-058D-BBBF0F3BEA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4590" name="Freeform 7">
                <a:extLst>
                  <a:ext uri="{FF2B5EF4-FFF2-40B4-BE49-F238E27FC236}">
                    <a16:creationId xmlns:a16="http://schemas.microsoft.com/office/drawing/2014/main" id="{5EE4C456-FF58-CBF4-749D-FF5B7588EDA0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4591" name="Group 16">
                <a:extLst>
                  <a:ext uri="{FF2B5EF4-FFF2-40B4-BE49-F238E27FC236}">
                    <a16:creationId xmlns:a16="http://schemas.microsoft.com/office/drawing/2014/main" id="{6CB9CF73-8470-CFEF-872E-C60558E600E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4592" name="Freeform 8">
                  <a:extLst>
                    <a:ext uri="{FF2B5EF4-FFF2-40B4-BE49-F238E27FC236}">
                      <a16:creationId xmlns:a16="http://schemas.microsoft.com/office/drawing/2014/main" id="{CE71794F-3F89-A6B8-762B-3100685A5A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3" name="Freeform 9">
                  <a:extLst>
                    <a:ext uri="{FF2B5EF4-FFF2-40B4-BE49-F238E27FC236}">
                      <a16:creationId xmlns:a16="http://schemas.microsoft.com/office/drawing/2014/main" id="{C0CB7239-895A-8FC5-1F71-3FCA95858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4" name="Freeform 10">
                  <a:extLst>
                    <a:ext uri="{FF2B5EF4-FFF2-40B4-BE49-F238E27FC236}">
                      <a16:creationId xmlns:a16="http://schemas.microsoft.com/office/drawing/2014/main" id="{C493464B-0F95-01C5-D33D-F77170D4B2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5" name="Freeform 11">
                  <a:extLst>
                    <a:ext uri="{FF2B5EF4-FFF2-40B4-BE49-F238E27FC236}">
                      <a16:creationId xmlns:a16="http://schemas.microsoft.com/office/drawing/2014/main" id="{CEC1EA00-1356-A453-B295-D845C4410D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6" name="Freeform 12">
                  <a:extLst>
                    <a:ext uri="{FF2B5EF4-FFF2-40B4-BE49-F238E27FC236}">
                      <a16:creationId xmlns:a16="http://schemas.microsoft.com/office/drawing/2014/main" id="{F47485EC-A80E-6131-5974-9435952F0A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7" name="Freeform 13">
                  <a:extLst>
                    <a:ext uri="{FF2B5EF4-FFF2-40B4-BE49-F238E27FC236}">
                      <a16:creationId xmlns:a16="http://schemas.microsoft.com/office/drawing/2014/main" id="{6F11A453-50FF-A506-76F0-2E39E0AFB2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8" name="Freeform 14">
                  <a:extLst>
                    <a:ext uri="{FF2B5EF4-FFF2-40B4-BE49-F238E27FC236}">
                      <a16:creationId xmlns:a16="http://schemas.microsoft.com/office/drawing/2014/main" id="{6990425B-7F99-A36A-A19F-37AC72ADC4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4599" name="Freeform 15">
                  <a:extLst>
                    <a:ext uri="{FF2B5EF4-FFF2-40B4-BE49-F238E27FC236}">
                      <a16:creationId xmlns:a16="http://schemas.microsoft.com/office/drawing/2014/main" id="{3FAC75A4-5BDB-FFD1-531B-109C445618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4589" name="Line 18">
              <a:extLst>
                <a:ext uri="{FF2B5EF4-FFF2-40B4-BE49-F238E27FC236}">
                  <a16:creationId xmlns:a16="http://schemas.microsoft.com/office/drawing/2014/main" id="{AC8F2A94-65C2-0931-09D4-BD04DF993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4583" name="Picture 20">
            <a:extLst>
              <a:ext uri="{FF2B5EF4-FFF2-40B4-BE49-F238E27FC236}">
                <a16:creationId xmlns:a16="http://schemas.microsoft.com/office/drawing/2014/main" id="{B081B10B-8C6B-E738-372A-5E2793873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554037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4584" name="Rectangle 23">
            <a:extLst>
              <a:ext uri="{FF2B5EF4-FFF2-40B4-BE49-F238E27FC236}">
                <a16:creationId xmlns:a16="http://schemas.microsoft.com/office/drawing/2014/main" id="{43F47C11-B20F-525F-CD13-63A00EE773D4}"/>
              </a:ext>
            </a:extLst>
          </p:cNvPr>
          <p:cNvSpPr>
            <a:spLocks/>
          </p:cNvSpPr>
          <p:nvPr/>
        </p:nvSpPr>
        <p:spPr bwMode="auto">
          <a:xfrm>
            <a:off x="1167661" y="1427529"/>
            <a:ext cx="7099300" cy="451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solidFill>
                  <a:schemeClr val="tx2"/>
                </a:solidFill>
                <a:ea typeface="MS PGothic" panose="020B0600070205080204" pitchFamily="34" charset="-128"/>
              </a:rPr>
              <a:t>Formblatt</a:t>
            </a:r>
            <a:r>
              <a:rPr lang="en-US" altLang="de-DE" sz="2400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400" dirty="0" err="1">
                <a:solidFill>
                  <a:schemeClr val="tx2"/>
                </a:solidFill>
                <a:ea typeface="MS PGothic" panose="020B0600070205080204" pitchFamily="34" charset="-128"/>
              </a:rPr>
              <a:t>zur</a:t>
            </a:r>
            <a:r>
              <a:rPr lang="en-US" altLang="de-DE" sz="2400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400" dirty="0" err="1">
                <a:solidFill>
                  <a:schemeClr val="tx2"/>
                </a:solidFill>
                <a:ea typeface="MS PGothic" panose="020B0600070205080204" pitchFamily="34" charset="-128"/>
              </a:rPr>
              <a:t>Anmeldung</a:t>
            </a:r>
            <a:endParaRPr lang="en-US" altLang="de-DE" sz="2400" dirty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solidFill>
                  <a:srgbClr val="8C08FF"/>
                </a:solidFill>
                <a:ea typeface="MS PGothic" panose="020B0600070205080204" pitchFamily="34" charset="-128"/>
              </a:rPr>
              <a:t>Stammbuch</a:t>
            </a:r>
            <a:r>
              <a:rPr lang="en-US" altLang="de-DE" sz="2400" dirty="0">
                <a:solidFill>
                  <a:schemeClr val="tx1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400" dirty="0" err="1">
                <a:ea typeface="MS PGothic" panose="020B0600070205080204" pitchFamily="34" charset="-128"/>
              </a:rPr>
              <a:t>oder</a:t>
            </a:r>
            <a:r>
              <a:rPr lang="en-US" altLang="de-DE" sz="2400" dirty="0">
                <a:ea typeface="MS PGothic" panose="020B0600070205080204" pitchFamily="34" charset="-128"/>
              </a:rPr>
              <a:t> </a:t>
            </a:r>
            <a:r>
              <a:rPr lang="en-US" altLang="de-DE" sz="2400" dirty="0" err="1">
                <a:ea typeface="MS PGothic" panose="020B0600070205080204" pitchFamily="34" charset="-128"/>
              </a:rPr>
              <a:t>Geburtsurkunde</a:t>
            </a:r>
            <a:endParaRPr lang="en-US" altLang="de-DE" sz="24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ea typeface="MS PGothic" panose="020B0600070205080204" pitchFamily="34" charset="-128"/>
              </a:rPr>
              <a:t>Untersuchungsergebnis</a:t>
            </a:r>
            <a:r>
              <a:rPr lang="en-US" altLang="de-DE" sz="2400" dirty="0">
                <a:solidFill>
                  <a:schemeClr val="tx1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400" dirty="0">
                <a:solidFill>
                  <a:srgbClr val="820BFF"/>
                </a:solidFill>
                <a:ea typeface="MS PGothic" panose="020B0600070205080204" pitchFamily="34" charset="-128"/>
              </a:rPr>
              <a:t>U9</a:t>
            </a:r>
            <a:br>
              <a:rPr lang="en-US" altLang="de-DE" sz="2400" dirty="0">
                <a:solidFill>
                  <a:schemeClr val="tx1"/>
                </a:solidFill>
              </a:rPr>
            </a:br>
            <a:r>
              <a:rPr lang="en-US" altLang="de-DE" sz="2400" dirty="0" err="1"/>
              <a:t>bzw</a:t>
            </a:r>
            <a:r>
              <a:rPr lang="en-US" altLang="de-DE" sz="2400" dirty="0"/>
              <a:t>. </a:t>
            </a:r>
            <a:r>
              <a:rPr lang="en-US" altLang="de-DE" sz="2400" dirty="0" err="1"/>
              <a:t>Bestätigung</a:t>
            </a:r>
            <a:r>
              <a:rPr lang="en-US" altLang="de-DE" sz="2400" dirty="0"/>
              <a:t> des </a:t>
            </a:r>
            <a:r>
              <a:rPr lang="en-US" altLang="de-DE" sz="2400" dirty="0" err="1"/>
              <a:t>Gesundheitsamtes</a:t>
            </a:r>
            <a:r>
              <a:rPr lang="en-US" altLang="de-DE" sz="2400" dirty="0"/>
              <a:t> (</a:t>
            </a:r>
            <a:r>
              <a:rPr lang="en-US" altLang="de-DE" sz="2400" dirty="0" err="1"/>
              <a:t>eventuell</a:t>
            </a:r>
            <a:r>
              <a:rPr lang="en-US" altLang="de-DE" sz="2400" dirty="0"/>
              <a:t> </a:t>
            </a:r>
            <a:r>
              <a:rPr lang="en-US" altLang="de-DE" sz="2400" dirty="0" err="1"/>
              <a:t>Impfpass</a:t>
            </a:r>
            <a:r>
              <a:rPr lang="en-US" altLang="de-DE" sz="2400" dirty="0"/>
              <a:t>, </a:t>
            </a:r>
            <a:r>
              <a:rPr lang="de-DE" altLang="de-DE" sz="2400" b="1" dirty="0">
                <a:solidFill>
                  <a:srgbClr val="FF8000"/>
                </a:solidFill>
              </a:rPr>
              <a:t>* Impfpflicht Masern</a:t>
            </a:r>
            <a:r>
              <a:rPr lang="en-US" altLang="de-DE" sz="2400" dirty="0"/>
              <a:t>)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/>
              <a:t>Bei </a:t>
            </a:r>
            <a:r>
              <a:rPr lang="en-US" altLang="de-DE" sz="2400" dirty="0" err="1"/>
              <a:t>zurückgestellten</a:t>
            </a:r>
            <a:r>
              <a:rPr lang="en-US" altLang="de-DE" sz="2400" dirty="0"/>
              <a:t> </a:t>
            </a:r>
            <a:r>
              <a:rPr lang="en-US" altLang="de-DE" sz="2400" dirty="0" err="1"/>
              <a:t>oder</a:t>
            </a:r>
            <a:r>
              <a:rPr lang="en-US" altLang="de-DE" sz="2400" dirty="0"/>
              <a:t> “</a:t>
            </a:r>
            <a:r>
              <a:rPr lang="en-US" altLang="de-DE" sz="2400" dirty="0" err="1"/>
              <a:t>Korridor</a:t>
            </a:r>
            <a:r>
              <a:rPr lang="en-US" altLang="de-DE" sz="2400" dirty="0"/>
              <a:t>”-</a:t>
            </a:r>
            <a:r>
              <a:rPr lang="en-US" altLang="de-DE" sz="2400" dirty="0" err="1"/>
              <a:t>Kindern</a:t>
            </a:r>
            <a:r>
              <a:rPr lang="en-US" altLang="de-DE" sz="2400" dirty="0"/>
              <a:t>: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solidFill>
                  <a:srgbClr val="930BFF"/>
                </a:solidFill>
                <a:ea typeface="MS PGothic" panose="020B0600070205080204" pitchFamily="34" charset="-128"/>
              </a:rPr>
              <a:t>Rückstellungsbescheid</a:t>
            </a:r>
            <a:r>
              <a:rPr lang="en-US" altLang="de-DE" sz="24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solidFill>
                  <a:srgbClr val="930BFF"/>
                </a:solidFill>
                <a:ea typeface="MS PGothic" panose="020B0600070205080204" pitchFamily="34" charset="-128"/>
              </a:rPr>
              <a:t>bes</a:t>
            </a:r>
            <a:r>
              <a:rPr lang="en-US" altLang="de-DE" sz="2400" dirty="0">
                <a:solidFill>
                  <a:srgbClr val="930BFF"/>
                </a:solidFill>
                <a:ea typeface="MS PGothic" panose="020B0600070205080204" pitchFamily="34" charset="-128"/>
              </a:rPr>
              <a:t>. </a:t>
            </a:r>
            <a:r>
              <a:rPr lang="en-US" altLang="de-DE" sz="2400" dirty="0" err="1">
                <a:solidFill>
                  <a:srgbClr val="930BFF"/>
                </a:solidFill>
                <a:ea typeface="MS PGothic" panose="020B0600070205080204" pitchFamily="34" charset="-128"/>
              </a:rPr>
              <a:t>Familiensituationen</a:t>
            </a:r>
            <a:endParaRPr lang="en-US" altLang="de-DE" sz="2400" dirty="0">
              <a:solidFill>
                <a:srgbClr val="930BFF"/>
              </a:solidFill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solidFill>
                  <a:srgbClr val="930BFF"/>
                </a:solidFill>
                <a:ea typeface="MS PGothic" panose="020B0600070205080204" pitchFamily="34" charset="-128"/>
              </a:rPr>
              <a:t>Bescheid</a:t>
            </a:r>
            <a:r>
              <a:rPr lang="en-US" altLang="de-DE" sz="2400" dirty="0">
                <a:solidFill>
                  <a:srgbClr val="930BFF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400" dirty="0" err="1">
                <a:solidFill>
                  <a:srgbClr val="930BFF"/>
                </a:solidFill>
                <a:ea typeface="MS PGothic" panose="020B0600070205080204" pitchFamily="34" charset="-128"/>
              </a:rPr>
              <a:t>Korridor</a:t>
            </a:r>
            <a:r>
              <a:rPr lang="en-US" altLang="de-DE" sz="2400" dirty="0">
                <a:solidFill>
                  <a:srgbClr val="930BFF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400" dirty="0">
                <a:solidFill>
                  <a:schemeClr val="tx1"/>
                </a:solidFill>
                <a:ea typeface="MS PGothic" panose="020B0600070205080204" pitchFamily="34" charset="-128"/>
              </a:rPr>
              <a:t>: z. B. 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ea typeface="MS PGothic" panose="020B0600070205080204" pitchFamily="34" charset="-128"/>
              </a:rPr>
              <a:t>Sorgerechtsbeschluss</a:t>
            </a:r>
            <a:r>
              <a:rPr lang="en-US" altLang="de-DE" sz="2400" dirty="0">
                <a:ea typeface="MS PGothic" panose="020B0600070205080204" pitchFamily="34" charset="-128"/>
              </a:rPr>
              <a:t> o. Ä.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400" dirty="0" err="1">
                <a:ea typeface="MS PGothic" panose="020B0600070205080204" pitchFamily="34" charset="-128"/>
              </a:rPr>
              <a:t>Informationsbogen</a:t>
            </a:r>
            <a:r>
              <a:rPr lang="en-US" altLang="de-DE" sz="2400" dirty="0">
                <a:ea typeface="MS PGothic" panose="020B0600070205080204" pitchFamily="34" charset="-128"/>
              </a:rPr>
              <a:t> für die Grundschule </a:t>
            </a:r>
            <a:r>
              <a:rPr lang="en-US" altLang="de-DE" sz="2400" dirty="0" err="1">
                <a:ea typeface="MS PGothic" panose="020B0600070205080204" pitchFamily="34" charset="-128"/>
              </a:rPr>
              <a:t>aus</a:t>
            </a:r>
            <a:r>
              <a:rPr lang="en-US" altLang="de-DE" sz="2400" dirty="0">
                <a:ea typeface="MS PGothic" panose="020B0600070205080204" pitchFamily="34" charset="-128"/>
              </a:rPr>
              <a:t> dem Kindergarten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de-DE" altLang="de-DE" sz="2400" dirty="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rPr>
              <a:t>Informationsbogen für die Grundschule (aus dem 				Kindergarten)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endParaRPr lang="en-US" altLang="de-DE" sz="24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altLang="de-DE" sz="2400" dirty="0">
              <a:solidFill>
                <a:schemeClr val="tx1"/>
              </a:solidFill>
              <a:latin typeface="Arial" panose="020B0604020202020204" pitchFamily="34" charset="0"/>
              <a:ea typeface="MS PGothic" panose="020B0600070205080204" pitchFamily="34" charset="-128"/>
              <a:sym typeface="Arial" panose="020B0604020202020204" pitchFamily="34" charset="0"/>
            </a:endParaRPr>
          </a:p>
        </p:txBody>
      </p:sp>
      <p:sp>
        <p:nvSpPr>
          <p:cNvPr id="24585" name="Rectangle 24">
            <a:extLst>
              <a:ext uri="{FF2B5EF4-FFF2-40B4-BE49-F238E27FC236}">
                <a16:creationId xmlns:a16="http://schemas.microsoft.com/office/drawing/2014/main" id="{9310347C-FF6C-862B-5BE9-182A4FC265B7}"/>
              </a:ext>
            </a:extLst>
          </p:cNvPr>
          <p:cNvSpPr>
            <a:spLocks/>
          </p:cNvSpPr>
          <p:nvPr/>
        </p:nvSpPr>
        <p:spPr bwMode="auto">
          <a:xfrm>
            <a:off x="579438" y="18285"/>
            <a:ext cx="7370762" cy="13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Schuleinschreibung</a:t>
            </a:r>
            <a:r>
              <a:rPr lang="en-US" altLang="de-DE" sz="36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vom</a:t>
            </a:r>
            <a:r>
              <a:rPr lang="en-US" altLang="de-DE" sz="3600" b="1" dirty="0">
                <a:solidFill>
                  <a:srgbClr val="FF8000"/>
                </a:solidFill>
                <a:ea typeface="MS PGothic" panose="020B0600070205080204" pitchFamily="34" charset="-128"/>
              </a:rPr>
              <a:t> 10.01.-10.02.2026 auf dem </a:t>
            </a: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Postweg</a:t>
            </a:r>
            <a:endParaRPr lang="en-US" altLang="de-DE" sz="36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24586" name="Rectangle 6">
            <a:extLst>
              <a:ext uri="{FF2B5EF4-FFF2-40B4-BE49-F238E27FC236}">
                <a16:creationId xmlns:a16="http://schemas.microsoft.com/office/drawing/2014/main" id="{1BB58EF7-F868-AFC8-7AC9-31A52146AD97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4587" name="Bild 3">
            <a:extLst>
              <a:ext uri="{FF2B5EF4-FFF2-40B4-BE49-F238E27FC236}">
                <a16:creationId xmlns:a16="http://schemas.microsoft.com/office/drawing/2014/main" id="{E8E9FF2F-7D9B-39E5-0F3D-79F18E6814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372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1">
            <a:extLst>
              <a:ext uri="{FF2B5EF4-FFF2-40B4-BE49-F238E27FC236}">
                <a16:creationId xmlns:a16="http://schemas.microsoft.com/office/drawing/2014/main" id="{90E47868-4749-1C54-B3B8-5ECA20E3E87A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5603" name="Freeform 2">
            <a:extLst>
              <a:ext uri="{FF2B5EF4-FFF2-40B4-BE49-F238E27FC236}">
                <a16:creationId xmlns:a16="http://schemas.microsoft.com/office/drawing/2014/main" id="{1C4BAEB6-C1F8-46D9-70F7-C0743747313E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5604" name="Freeform 3">
            <a:extLst>
              <a:ext uri="{FF2B5EF4-FFF2-40B4-BE49-F238E27FC236}">
                <a16:creationId xmlns:a16="http://schemas.microsoft.com/office/drawing/2014/main" id="{C8CA2767-C0D4-BC4C-5910-C21BD26B7B3B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5605" name="Group 6">
            <a:extLst>
              <a:ext uri="{FF2B5EF4-FFF2-40B4-BE49-F238E27FC236}">
                <a16:creationId xmlns:a16="http://schemas.microsoft.com/office/drawing/2014/main" id="{8084C9DC-A646-4EBA-BAAC-2D1441D0F730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5624" name="Freeform 4">
              <a:extLst>
                <a:ext uri="{FF2B5EF4-FFF2-40B4-BE49-F238E27FC236}">
                  <a16:creationId xmlns:a16="http://schemas.microsoft.com/office/drawing/2014/main" id="{49FD36CE-E191-F2DF-E4BF-B3B5159A6BA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5625" name="Freeform 5">
              <a:extLst>
                <a:ext uri="{FF2B5EF4-FFF2-40B4-BE49-F238E27FC236}">
                  <a16:creationId xmlns:a16="http://schemas.microsoft.com/office/drawing/2014/main" id="{2C10ED5D-951F-CFC8-08E8-6F50B97961A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5606" name="Group 19">
            <a:extLst>
              <a:ext uri="{FF2B5EF4-FFF2-40B4-BE49-F238E27FC236}">
                <a16:creationId xmlns:a16="http://schemas.microsoft.com/office/drawing/2014/main" id="{ADE55F7C-F54B-581C-F7B8-BA4A6F2BEBCA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5612" name="Group 17">
              <a:extLst>
                <a:ext uri="{FF2B5EF4-FFF2-40B4-BE49-F238E27FC236}">
                  <a16:creationId xmlns:a16="http://schemas.microsoft.com/office/drawing/2014/main" id="{2990EFF2-4216-B0D2-FA38-4CB902D726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5614" name="Freeform 7">
                <a:extLst>
                  <a:ext uri="{FF2B5EF4-FFF2-40B4-BE49-F238E27FC236}">
                    <a16:creationId xmlns:a16="http://schemas.microsoft.com/office/drawing/2014/main" id="{D4BA5F00-88CF-18AD-2E26-EB11DF32CB53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5615" name="Group 16">
                <a:extLst>
                  <a:ext uri="{FF2B5EF4-FFF2-40B4-BE49-F238E27FC236}">
                    <a16:creationId xmlns:a16="http://schemas.microsoft.com/office/drawing/2014/main" id="{9F11E494-11B6-D861-551E-13E94FA5FF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5616" name="Freeform 8">
                  <a:extLst>
                    <a:ext uri="{FF2B5EF4-FFF2-40B4-BE49-F238E27FC236}">
                      <a16:creationId xmlns:a16="http://schemas.microsoft.com/office/drawing/2014/main" id="{8F8F6DFB-BA06-13AF-1A82-C46BF2FF67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17" name="Freeform 9">
                  <a:extLst>
                    <a:ext uri="{FF2B5EF4-FFF2-40B4-BE49-F238E27FC236}">
                      <a16:creationId xmlns:a16="http://schemas.microsoft.com/office/drawing/2014/main" id="{65109576-063C-9450-BC75-DFC95500D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18" name="Freeform 10">
                  <a:extLst>
                    <a:ext uri="{FF2B5EF4-FFF2-40B4-BE49-F238E27FC236}">
                      <a16:creationId xmlns:a16="http://schemas.microsoft.com/office/drawing/2014/main" id="{37F2A409-DF47-93BF-06AD-8F640D91D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19" name="Freeform 11">
                  <a:extLst>
                    <a:ext uri="{FF2B5EF4-FFF2-40B4-BE49-F238E27FC236}">
                      <a16:creationId xmlns:a16="http://schemas.microsoft.com/office/drawing/2014/main" id="{23374BD1-F003-E338-0774-9A63EFFA17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20" name="Freeform 12">
                  <a:extLst>
                    <a:ext uri="{FF2B5EF4-FFF2-40B4-BE49-F238E27FC236}">
                      <a16:creationId xmlns:a16="http://schemas.microsoft.com/office/drawing/2014/main" id="{AE70C02D-BC81-F56D-FA81-DA85503FF1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21" name="Freeform 13">
                  <a:extLst>
                    <a:ext uri="{FF2B5EF4-FFF2-40B4-BE49-F238E27FC236}">
                      <a16:creationId xmlns:a16="http://schemas.microsoft.com/office/drawing/2014/main" id="{C14F8FCA-9A0D-53CB-F2F8-FB528FEB1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22" name="Freeform 14">
                  <a:extLst>
                    <a:ext uri="{FF2B5EF4-FFF2-40B4-BE49-F238E27FC236}">
                      <a16:creationId xmlns:a16="http://schemas.microsoft.com/office/drawing/2014/main" id="{F0A62BF3-C44D-CA1C-8114-768442A1F8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5623" name="Freeform 15">
                  <a:extLst>
                    <a:ext uri="{FF2B5EF4-FFF2-40B4-BE49-F238E27FC236}">
                      <a16:creationId xmlns:a16="http://schemas.microsoft.com/office/drawing/2014/main" id="{08A09863-469E-FABF-58A4-A01B4F0FE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5613" name="Line 18">
              <a:extLst>
                <a:ext uri="{FF2B5EF4-FFF2-40B4-BE49-F238E27FC236}">
                  <a16:creationId xmlns:a16="http://schemas.microsoft.com/office/drawing/2014/main" id="{C247CE7C-40D6-23EA-008F-C595903FD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5607" name="Picture 20">
            <a:extLst>
              <a:ext uri="{FF2B5EF4-FFF2-40B4-BE49-F238E27FC236}">
                <a16:creationId xmlns:a16="http://schemas.microsoft.com/office/drawing/2014/main" id="{5D3B934B-E834-0197-1325-1C9F93CE2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554037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5608" name="Rectangle 23">
            <a:extLst>
              <a:ext uri="{FF2B5EF4-FFF2-40B4-BE49-F238E27FC236}">
                <a16:creationId xmlns:a16="http://schemas.microsoft.com/office/drawing/2014/main" id="{5EF23AF9-6040-8E54-D123-ABFA80F06D0F}"/>
              </a:ext>
            </a:extLst>
          </p:cNvPr>
          <p:cNvSpPr>
            <a:spLocks/>
          </p:cNvSpPr>
          <p:nvPr/>
        </p:nvSpPr>
        <p:spPr bwMode="auto">
          <a:xfrm>
            <a:off x="639763" y="1530350"/>
            <a:ext cx="7099300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200">
                <a:solidFill>
                  <a:srgbClr val="8C08FF"/>
                </a:solidFill>
                <a:ea typeface="MS PGothic" panose="020B0600070205080204" pitchFamily="34" charset="-128"/>
              </a:rPr>
              <a:t>Seit März 20 gilt: </a:t>
            </a:r>
            <a:r>
              <a:rPr lang="de-DE" altLang="de-DE" sz="2200"/>
              <a:t>Alle Kinder müssen beim Eintritt in Schule oder Kitas die Masern-Impfung vorweisen.</a:t>
            </a:r>
          </a:p>
          <a:p>
            <a:pPr eaLnBrk="1" hangingPunct="1">
              <a:spcBef>
                <a:spcPct val="0"/>
              </a:spcBef>
              <a:buSzPct val="125000"/>
            </a:pPr>
            <a:endParaRPr lang="de-DE" altLang="de-DE" sz="2200"/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de-DE" altLang="de-DE" sz="2200"/>
              <a:t>10 bis 15 % der künftigen Erstklässler in Bayern haben keinen vollständigen Impfschutz – bezogen auf Masern.</a:t>
            </a: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20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de-DE" altLang="de-DE" sz="2200"/>
              <a:t>per Vorlage des Impfausweises oder eines ärztlichen Attests, das die durchgemachten Masern bestätigt bzw. die Masernimpfung verbietet</a:t>
            </a:r>
          </a:p>
          <a:p>
            <a:pPr eaLnBrk="1" hangingPunct="1">
              <a:spcBef>
                <a:spcPct val="0"/>
              </a:spcBef>
              <a:buSzPct val="125000"/>
            </a:pPr>
            <a:endParaRPr lang="de-DE" altLang="de-DE" sz="2200"/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2200">
                <a:solidFill>
                  <a:srgbClr val="8A0BFF"/>
                </a:solidFill>
                <a:ea typeface="MS PGothic" panose="020B0600070205080204" pitchFamily="34" charset="-128"/>
              </a:rPr>
              <a:t>Bei Nichtvorlage </a:t>
            </a:r>
            <a:r>
              <a:rPr lang="de-DE" altLang="de-DE" sz="2200"/>
              <a:t>Meldung ans Gesundheitsamt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de-DE" altLang="de-DE"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rPr>
              <a:t>die Grundschule (aus dem				Kindergarten)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endParaRPr lang="en-US" altLang="de-DE" sz="240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altLang="de-DE" sz="2400">
              <a:solidFill>
                <a:schemeClr val="tx1"/>
              </a:solidFill>
              <a:latin typeface="Arial" panose="020B0604020202020204" pitchFamily="34" charset="0"/>
              <a:ea typeface="MS PGothic" panose="020B0600070205080204" pitchFamily="34" charset="-128"/>
              <a:sym typeface="Arial" panose="020B0604020202020204" pitchFamily="34" charset="0"/>
            </a:endParaRPr>
          </a:p>
        </p:txBody>
      </p:sp>
      <p:sp>
        <p:nvSpPr>
          <p:cNvPr id="25609" name="Rectangle 24">
            <a:extLst>
              <a:ext uri="{FF2B5EF4-FFF2-40B4-BE49-F238E27FC236}">
                <a16:creationId xmlns:a16="http://schemas.microsoft.com/office/drawing/2014/main" id="{B0251466-9DBD-FE52-771C-DC2E8A8A7B16}"/>
              </a:ext>
            </a:extLst>
          </p:cNvPr>
          <p:cNvSpPr>
            <a:spLocks/>
          </p:cNvSpPr>
          <p:nvPr/>
        </p:nvSpPr>
        <p:spPr bwMode="auto">
          <a:xfrm>
            <a:off x="579438" y="322263"/>
            <a:ext cx="6713537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Impfpflicht Masern</a:t>
            </a:r>
          </a:p>
        </p:txBody>
      </p:sp>
      <p:sp>
        <p:nvSpPr>
          <p:cNvPr id="25610" name="Rectangle 6">
            <a:extLst>
              <a:ext uri="{FF2B5EF4-FFF2-40B4-BE49-F238E27FC236}">
                <a16:creationId xmlns:a16="http://schemas.microsoft.com/office/drawing/2014/main" id="{C8279D9E-0E66-4A07-384A-E6C128CF5238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5611" name="Bild 3">
            <a:extLst>
              <a:ext uri="{FF2B5EF4-FFF2-40B4-BE49-F238E27FC236}">
                <a16:creationId xmlns:a16="http://schemas.microsoft.com/office/drawing/2014/main" id="{845EEF66-D2B1-BB43-3E57-5F3200F8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372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1">
            <a:extLst>
              <a:ext uri="{FF2B5EF4-FFF2-40B4-BE49-F238E27FC236}">
                <a16:creationId xmlns:a16="http://schemas.microsoft.com/office/drawing/2014/main" id="{8E2C2D2A-9922-D4DE-3EBB-92DA6EDD8BA3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6147" name="Freeform 2">
            <a:extLst>
              <a:ext uri="{FF2B5EF4-FFF2-40B4-BE49-F238E27FC236}">
                <a16:creationId xmlns:a16="http://schemas.microsoft.com/office/drawing/2014/main" id="{4E9950DE-89BA-2D2E-1B69-9FBFB087D344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6148" name="Freeform 3">
            <a:extLst>
              <a:ext uri="{FF2B5EF4-FFF2-40B4-BE49-F238E27FC236}">
                <a16:creationId xmlns:a16="http://schemas.microsoft.com/office/drawing/2014/main" id="{D1E17AA0-76E6-557D-646A-F0B4772255DC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6149" name="Group 6">
            <a:extLst>
              <a:ext uri="{FF2B5EF4-FFF2-40B4-BE49-F238E27FC236}">
                <a16:creationId xmlns:a16="http://schemas.microsoft.com/office/drawing/2014/main" id="{113CB072-F5EC-D65C-3E37-1E3A9CE1FB31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6169" name="Freeform 4">
              <a:extLst>
                <a:ext uri="{FF2B5EF4-FFF2-40B4-BE49-F238E27FC236}">
                  <a16:creationId xmlns:a16="http://schemas.microsoft.com/office/drawing/2014/main" id="{11F8C089-B82B-BB09-1F9F-731AAEC544C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6170" name="Freeform 5">
              <a:extLst>
                <a:ext uri="{FF2B5EF4-FFF2-40B4-BE49-F238E27FC236}">
                  <a16:creationId xmlns:a16="http://schemas.microsoft.com/office/drawing/2014/main" id="{BA82C68B-33AC-1911-341F-6766C3E707A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6150" name="Group 19">
            <a:extLst>
              <a:ext uri="{FF2B5EF4-FFF2-40B4-BE49-F238E27FC236}">
                <a16:creationId xmlns:a16="http://schemas.microsoft.com/office/drawing/2014/main" id="{D8E6F393-AEA5-A5FA-8FF2-B12AB574EAC2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6157" name="Group 17">
              <a:extLst>
                <a:ext uri="{FF2B5EF4-FFF2-40B4-BE49-F238E27FC236}">
                  <a16:creationId xmlns:a16="http://schemas.microsoft.com/office/drawing/2014/main" id="{45736993-BB0B-71F8-DE46-BEAD9B2F47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6159" name="Freeform 7">
                <a:extLst>
                  <a:ext uri="{FF2B5EF4-FFF2-40B4-BE49-F238E27FC236}">
                    <a16:creationId xmlns:a16="http://schemas.microsoft.com/office/drawing/2014/main" id="{47575C62-3AC1-354F-3FB5-D71DB7D9786C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6160" name="Group 16">
                <a:extLst>
                  <a:ext uri="{FF2B5EF4-FFF2-40B4-BE49-F238E27FC236}">
                    <a16:creationId xmlns:a16="http://schemas.microsoft.com/office/drawing/2014/main" id="{A8D8E434-1874-74AC-589B-EBAC7D0E14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6161" name="Freeform 8">
                  <a:extLst>
                    <a:ext uri="{FF2B5EF4-FFF2-40B4-BE49-F238E27FC236}">
                      <a16:creationId xmlns:a16="http://schemas.microsoft.com/office/drawing/2014/main" id="{63055289-C563-5BF5-2A9E-6BD437A74A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2" name="Freeform 9">
                  <a:extLst>
                    <a:ext uri="{FF2B5EF4-FFF2-40B4-BE49-F238E27FC236}">
                      <a16:creationId xmlns:a16="http://schemas.microsoft.com/office/drawing/2014/main" id="{4C6789B0-D02B-1A04-8226-D1962985F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3" name="Freeform 10">
                  <a:extLst>
                    <a:ext uri="{FF2B5EF4-FFF2-40B4-BE49-F238E27FC236}">
                      <a16:creationId xmlns:a16="http://schemas.microsoft.com/office/drawing/2014/main" id="{CE211D70-E8B9-A2C0-3DD7-7146B1DB15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4" name="Freeform 11">
                  <a:extLst>
                    <a:ext uri="{FF2B5EF4-FFF2-40B4-BE49-F238E27FC236}">
                      <a16:creationId xmlns:a16="http://schemas.microsoft.com/office/drawing/2014/main" id="{35980C53-84BC-D589-2A60-C996F2AF53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5" name="Freeform 12">
                  <a:extLst>
                    <a:ext uri="{FF2B5EF4-FFF2-40B4-BE49-F238E27FC236}">
                      <a16:creationId xmlns:a16="http://schemas.microsoft.com/office/drawing/2014/main" id="{CAC4C9E2-20A3-9A08-95DE-1D680D00E9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6" name="Freeform 13">
                  <a:extLst>
                    <a:ext uri="{FF2B5EF4-FFF2-40B4-BE49-F238E27FC236}">
                      <a16:creationId xmlns:a16="http://schemas.microsoft.com/office/drawing/2014/main" id="{4EAA49F6-528F-737E-7C4C-1090A677D6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7" name="Freeform 14">
                  <a:extLst>
                    <a:ext uri="{FF2B5EF4-FFF2-40B4-BE49-F238E27FC236}">
                      <a16:creationId xmlns:a16="http://schemas.microsoft.com/office/drawing/2014/main" id="{559DD5D1-FC86-49EF-52A3-B60FAC35B3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8" name="Freeform 15">
                  <a:extLst>
                    <a:ext uri="{FF2B5EF4-FFF2-40B4-BE49-F238E27FC236}">
                      <a16:creationId xmlns:a16="http://schemas.microsoft.com/office/drawing/2014/main" id="{BD9B3896-38EA-992C-06B8-E90A442A51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6158" name="Line 18">
              <a:extLst>
                <a:ext uri="{FF2B5EF4-FFF2-40B4-BE49-F238E27FC236}">
                  <a16:creationId xmlns:a16="http://schemas.microsoft.com/office/drawing/2014/main" id="{1B4EC41F-F3D4-355D-AA57-DE9FDFB094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6151" name="Picture 20">
            <a:extLst>
              <a:ext uri="{FF2B5EF4-FFF2-40B4-BE49-F238E27FC236}">
                <a16:creationId xmlns:a16="http://schemas.microsoft.com/office/drawing/2014/main" id="{B8884010-65CD-4297-F2B3-8F58D205E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152" name="Rectangle 23">
            <a:extLst>
              <a:ext uri="{FF2B5EF4-FFF2-40B4-BE49-F238E27FC236}">
                <a16:creationId xmlns:a16="http://schemas.microsoft.com/office/drawing/2014/main" id="{AF106E1E-53F0-2F51-F1FA-A61B76248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0713" y="1215112"/>
            <a:ext cx="7527925" cy="4493538"/>
          </a:xfrm>
        </p:spPr>
        <p:txBody>
          <a:bodyPr/>
          <a:lstStyle/>
          <a:p>
            <a:pPr indent="0" eaLnBrk="1" hangingPunct="1">
              <a:lnSpc>
                <a:spcPct val="90000"/>
              </a:lnSpc>
            </a:pPr>
            <a:r>
              <a:rPr lang="en-US" altLang="de-DE" dirty="0"/>
              <a:t>An </a:t>
            </a:r>
            <a:r>
              <a:rPr lang="en-US" altLang="de-DE" dirty="0" err="1"/>
              <a:t>unserer</a:t>
            </a:r>
            <a:r>
              <a:rPr lang="en-US" altLang="de-DE" dirty="0"/>
              <a:t> Schule </a:t>
            </a:r>
            <a:r>
              <a:rPr lang="en-US" altLang="de-DE" dirty="0" err="1"/>
              <a:t>werden</a:t>
            </a:r>
            <a:r>
              <a:rPr lang="en-US" altLang="de-DE" dirty="0"/>
              <a:t> </a:t>
            </a:r>
            <a:r>
              <a:rPr lang="en-US" altLang="de-DE" dirty="0" err="1"/>
              <a:t>derzeit</a:t>
            </a:r>
            <a:r>
              <a:rPr lang="en-US" altLang="de-DE" dirty="0"/>
              <a:t> </a:t>
            </a:r>
            <a:r>
              <a:rPr lang="en-US" altLang="de-DE" b="1" dirty="0">
                <a:solidFill>
                  <a:srgbClr val="FF0000"/>
                </a:solidFill>
              </a:rPr>
              <a:t>294</a:t>
            </a:r>
            <a:r>
              <a:rPr lang="en-US" altLang="de-DE" dirty="0"/>
              <a:t> Schüler </a:t>
            </a:r>
          </a:p>
          <a:p>
            <a:pPr indent="0" eaLnBrk="1" hangingPunct="1">
              <a:lnSpc>
                <a:spcPct val="90000"/>
              </a:lnSpc>
            </a:pPr>
            <a:endParaRPr lang="en-US" altLang="de-DE" dirty="0"/>
          </a:p>
          <a:p>
            <a:pPr indent="0" eaLnBrk="1" hangingPunct="1">
              <a:lnSpc>
                <a:spcPct val="90000"/>
              </a:lnSpc>
            </a:pPr>
            <a:r>
              <a:rPr lang="en-US" altLang="de-DE" dirty="0"/>
              <a:t>in </a:t>
            </a:r>
            <a:r>
              <a:rPr lang="en-US" altLang="de-DE" b="1" dirty="0"/>
              <a:t>13</a:t>
            </a:r>
            <a:r>
              <a:rPr lang="en-US" altLang="de-DE" dirty="0"/>
              <a:t> Klassen von </a:t>
            </a:r>
            <a:r>
              <a:rPr lang="en-US" altLang="de-DE" b="1" dirty="0"/>
              <a:t>24</a:t>
            </a:r>
            <a:r>
              <a:rPr lang="en-US" altLang="de-DE" dirty="0"/>
              <a:t> </a:t>
            </a:r>
            <a:r>
              <a:rPr lang="en-US" altLang="de-DE" dirty="0" err="1"/>
              <a:t>Lehrkräften</a:t>
            </a:r>
            <a:r>
              <a:rPr lang="en-US" altLang="de-DE" dirty="0"/>
              <a:t> </a:t>
            </a:r>
            <a:r>
              <a:rPr lang="en-US" altLang="de-DE" dirty="0" err="1"/>
              <a:t>unterrichtet</a:t>
            </a:r>
            <a:r>
              <a:rPr lang="en-US" altLang="de-DE" dirty="0"/>
              <a:t> und von 4 </a:t>
            </a:r>
            <a:r>
              <a:rPr lang="en-US" altLang="de-DE" dirty="0" err="1"/>
              <a:t>externen</a:t>
            </a:r>
            <a:r>
              <a:rPr lang="en-US" altLang="de-DE" dirty="0"/>
              <a:t> </a:t>
            </a:r>
            <a:r>
              <a:rPr lang="en-US" altLang="de-DE" dirty="0" err="1"/>
              <a:t>Mitarbeitern</a:t>
            </a:r>
            <a:r>
              <a:rPr lang="en-US" altLang="de-DE" dirty="0"/>
              <a:t> </a:t>
            </a:r>
            <a:r>
              <a:rPr lang="en-US" altLang="de-DE" dirty="0" err="1"/>
              <a:t>betreut</a:t>
            </a:r>
            <a:r>
              <a:rPr lang="en-US" altLang="de-DE" dirty="0"/>
              <a:t>.</a:t>
            </a:r>
            <a:r>
              <a:rPr lang="en-US" altLang="de-DE" dirty="0">
                <a:latin typeface="Arial" panose="020B0604020202020204" pitchFamily="34" charset="0"/>
                <a:sym typeface="Arial" panose="020B0604020202020204" pitchFamily="34" charset="0"/>
              </a:rPr>
              <a:t> </a:t>
            </a:r>
            <a:endParaRPr lang="en-US" altLang="de-DE" dirty="0">
              <a:latin typeface="Arial" panose="020B0604020202020204" pitchFamily="34" charset="0"/>
              <a:ea typeface="ヒラギノ角ゴ ProN W3" pitchFamily="3" charset="-128"/>
              <a:sym typeface="Arial" panose="020B0604020202020204" pitchFamily="34" charset="0"/>
            </a:endParaRPr>
          </a:p>
          <a:p>
            <a:pPr indent="0" eaLnBrk="1" hangingPunct="1">
              <a:lnSpc>
                <a:spcPct val="90000"/>
              </a:lnSpc>
            </a:pPr>
            <a:endParaRPr lang="en-US" altLang="de-DE" dirty="0"/>
          </a:p>
          <a:p>
            <a:pPr indent="0" eaLnBrk="1" hangingPunct="1">
              <a:lnSpc>
                <a:spcPct val="90000"/>
              </a:lnSpc>
            </a:pPr>
            <a:r>
              <a:rPr lang="en-US" altLang="de-DE" dirty="0"/>
              <a:t>In der OGTS am </a:t>
            </a:r>
            <a:r>
              <a:rPr lang="en-US" altLang="de-DE" dirty="0" err="1"/>
              <a:t>Nachmittag</a:t>
            </a:r>
            <a:r>
              <a:rPr lang="en-US" altLang="de-DE" dirty="0"/>
              <a:t> </a:t>
            </a:r>
            <a:r>
              <a:rPr lang="en-US" altLang="de-DE" dirty="0" err="1"/>
              <a:t>sind</a:t>
            </a:r>
            <a:r>
              <a:rPr lang="en-US" altLang="de-DE" dirty="0"/>
              <a:t> 13 Mitarbeiter </a:t>
            </a:r>
            <a:r>
              <a:rPr lang="en-US" altLang="de-DE" dirty="0" err="1"/>
              <a:t>beschäftigt</a:t>
            </a:r>
            <a:r>
              <a:rPr lang="en-US" altLang="de-DE" dirty="0"/>
              <a:t>.</a:t>
            </a:r>
          </a:p>
        </p:txBody>
      </p:sp>
      <p:sp>
        <p:nvSpPr>
          <p:cNvPr id="6153" name="Rectangle 24">
            <a:extLst>
              <a:ext uri="{FF2B5EF4-FFF2-40B4-BE49-F238E27FC236}">
                <a16:creationId xmlns:a16="http://schemas.microsoft.com/office/drawing/2014/main" id="{7DE020F3-81B5-96BC-972E-0B38F71DF0B3}"/>
              </a:ext>
            </a:extLst>
          </p:cNvPr>
          <p:cNvSpPr>
            <a:spLocks/>
          </p:cNvSpPr>
          <p:nvPr/>
        </p:nvSpPr>
        <p:spPr bwMode="auto">
          <a:xfrm>
            <a:off x="1003300" y="825500"/>
            <a:ext cx="7127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de-DE"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Text</a:t>
            </a:r>
          </a:p>
        </p:txBody>
      </p:sp>
      <p:sp>
        <p:nvSpPr>
          <p:cNvPr id="6154" name="Rectangle 25">
            <a:extLst>
              <a:ext uri="{FF2B5EF4-FFF2-40B4-BE49-F238E27FC236}">
                <a16:creationId xmlns:a16="http://schemas.microsoft.com/office/drawing/2014/main" id="{4681BE70-DC43-D547-862E-F7A850CEB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9913" y="446088"/>
            <a:ext cx="6870700" cy="825500"/>
          </a:xfrm>
        </p:spPr>
        <p:txBody>
          <a:bodyPr rIns="129200"/>
          <a:lstStyle/>
          <a:p>
            <a:pPr indent="0" algn="l" eaLnBrk="1" hangingPunct="1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>
                <a:solidFill>
                  <a:srgbClr val="722CFD"/>
                </a:solidFill>
              </a:rPr>
              <a:t>Schuldaten</a:t>
            </a:r>
          </a:p>
        </p:txBody>
      </p:sp>
      <p:sp>
        <p:nvSpPr>
          <p:cNvPr id="6155" name="Rectangle 6">
            <a:extLst>
              <a:ext uri="{FF2B5EF4-FFF2-40B4-BE49-F238E27FC236}">
                <a16:creationId xmlns:a16="http://schemas.microsoft.com/office/drawing/2014/main" id="{49108CFC-F9A8-F881-0AAA-3C01FCE95FC2}"/>
              </a:ext>
            </a:extLst>
          </p:cNvPr>
          <p:cNvSpPr>
            <a:spLocks/>
          </p:cNvSpPr>
          <p:nvPr/>
        </p:nvSpPr>
        <p:spPr bwMode="auto">
          <a:xfrm>
            <a:off x="2268538" y="5710238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6156" name="Bild 3">
            <a:extLst>
              <a:ext uri="{FF2B5EF4-FFF2-40B4-BE49-F238E27FC236}">
                <a16:creationId xmlns:a16="http://schemas.microsoft.com/office/drawing/2014/main" id="{477949FD-B941-8F24-997E-4C8CE654F0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5710238"/>
            <a:ext cx="903287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1">
            <a:extLst>
              <a:ext uri="{FF2B5EF4-FFF2-40B4-BE49-F238E27FC236}">
                <a16:creationId xmlns:a16="http://schemas.microsoft.com/office/drawing/2014/main" id="{5469006C-3FF3-05ED-9EAC-0CF49BD7F0AB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6627" name="Freeform 2">
            <a:extLst>
              <a:ext uri="{FF2B5EF4-FFF2-40B4-BE49-F238E27FC236}">
                <a16:creationId xmlns:a16="http://schemas.microsoft.com/office/drawing/2014/main" id="{B052D68B-B2D4-C9C1-4616-485D0850CF92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6628" name="Freeform 3">
            <a:extLst>
              <a:ext uri="{FF2B5EF4-FFF2-40B4-BE49-F238E27FC236}">
                <a16:creationId xmlns:a16="http://schemas.microsoft.com/office/drawing/2014/main" id="{ED9087C4-A891-9EAE-4C51-71015E2E9033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6629" name="Group 6">
            <a:extLst>
              <a:ext uri="{FF2B5EF4-FFF2-40B4-BE49-F238E27FC236}">
                <a16:creationId xmlns:a16="http://schemas.microsoft.com/office/drawing/2014/main" id="{A66492DB-E75F-AE0B-8CE8-8EBA1205D4AA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6651" name="Freeform 4">
              <a:extLst>
                <a:ext uri="{FF2B5EF4-FFF2-40B4-BE49-F238E27FC236}">
                  <a16:creationId xmlns:a16="http://schemas.microsoft.com/office/drawing/2014/main" id="{73D3AAC5-25A7-DDA2-1478-20F1A4826CB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6652" name="Freeform 5">
              <a:extLst>
                <a:ext uri="{FF2B5EF4-FFF2-40B4-BE49-F238E27FC236}">
                  <a16:creationId xmlns:a16="http://schemas.microsoft.com/office/drawing/2014/main" id="{8D32153D-7ADA-1203-D51E-AB77DF1D846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6630" name="Group 19">
            <a:extLst>
              <a:ext uri="{FF2B5EF4-FFF2-40B4-BE49-F238E27FC236}">
                <a16:creationId xmlns:a16="http://schemas.microsoft.com/office/drawing/2014/main" id="{B3017FE8-4AFC-223A-D812-B7F183DCAC19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6639" name="Group 17">
              <a:extLst>
                <a:ext uri="{FF2B5EF4-FFF2-40B4-BE49-F238E27FC236}">
                  <a16:creationId xmlns:a16="http://schemas.microsoft.com/office/drawing/2014/main" id="{2F2AC0DC-87DC-F19B-F7A6-D24EA46083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6641" name="Freeform 7">
                <a:extLst>
                  <a:ext uri="{FF2B5EF4-FFF2-40B4-BE49-F238E27FC236}">
                    <a16:creationId xmlns:a16="http://schemas.microsoft.com/office/drawing/2014/main" id="{34E1EFF1-DEC0-C427-54D0-672A2C5F4750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6642" name="Group 16">
                <a:extLst>
                  <a:ext uri="{FF2B5EF4-FFF2-40B4-BE49-F238E27FC236}">
                    <a16:creationId xmlns:a16="http://schemas.microsoft.com/office/drawing/2014/main" id="{368961A1-37D4-B03D-BCFD-45AA15C15B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6643" name="Freeform 8">
                  <a:extLst>
                    <a:ext uri="{FF2B5EF4-FFF2-40B4-BE49-F238E27FC236}">
                      <a16:creationId xmlns:a16="http://schemas.microsoft.com/office/drawing/2014/main" id="{3C60DCB1-B984-3D82-A698-1CB4259DC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44" name="Freeform 9">
                  <a:extLst>
                    <a:ext uri="{FF2B5EF4-FFF2-40B4-BE49-F238E27FC236}">
                      <a16:creationId xmlns:a16="http://schemas.microsoft.com/office/drawing/2014/main" id="{88FFE07D-D0B4-CA30-6570-A1156D587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45" name="Freeform 10">
                  <a:extLst>
                    <a:ext uri="{FF2B5EF4-FFF2-40B4-BE49-F238E27FC236}">
                      <a16:creationId xmlns:a16="http://schemas.microsoft.com/office/drawing/2014/main" id="{BA57B9E8-EE44-9E06-FE8F-A133FA1199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46" name="Freeform 11">
                  <a:extLst>
                    <a:ext uri="{FF2B5EF4-FFF2-40B4-BE49-F238E27FC236}">
                      <a16:creationId xmlns:a16="http://schemas.microsoft.com/office/drawing/2014/main" id="{74976578-FA46-EA1F-7ABD-4C49DDC707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47" name="Freeform 12">
                  <a:extLst>
                    <a:ext uri="{FF2B5EF4-FFF2-40B4-BE49-F238E27FC236}">
                      <a16:creationId xmlns:a16="http://schemas.microsoft.com/office/drawing/2014/main" id="{24A57989-FF1D-B99B-B398-667493DC6E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48" name="Freeform 13">
                  <a:extLst>
                    <a:ext uri="{FF2B5EF4-FFF2-40B4-BE49-F238E27FC236}">
                      <a16:creationId xmlns:a16="http://schemas.microsoft.com/office/drawing/2014/main" id="{48DC42D6-7957-08C8-9A0A-ABFCD3262D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49" name="Freeform 14">
                  <a:extLst>
                    <a:ext uri="{FF2B5EF4-FFF2-40B4-BE49-F238E27FC236}">
                      <a16:creationId xmlns:a16="http://schemas.microsoft.com/office/drawing/2014/main" id="{3B8BA76E-ADE6-067C-A2C0-7EDECECE48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6650" name="Freeform 15">
                  <a:extLst>
                    <a:ext uri="{FF2B5EF4-FFF2-40B4-BE49-F238E27FC236}">
                      <a16:creationId xmlns:a16="http://schemas.microsoft.com/office/drawing/2014/main" id="{AB35016F-2AA2-F8C6-2B86-3315A90105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6640" name="Line 18">
              <a:extLst>
                <a:ext uri="{FF2B5EF4-FFF2-40B4-BE49-F238E27FC236}">
                  <a16:creationId xmlns:a16="http://schemas.microsoft.com/office/drawing/2014/main" id="{ABDFF6B8-E3F2-8DA3-2F34-C03D7D699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6631" name="Picture 20">
            <a:extLst>
              <a:ext uri="{FF2B5EF4-FFF2-40B4-BE49-F238E27FC236}">
                <a16:creationId xmlns:a16="http://schemas.microsoft.com/office/drawing/2014/main" id="{31DD32DC-B9FD-4028-8A7A-47227B0A6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6632" name="Rectangle 23">
            <a:extLst>
              <a:ext uri="{FF2B5EF4-FFF2-40B4-BE49-F238E27FC236}">
                <a16:creationId xmlns:a16="http://schemas.microsoft.com/office/drawing/2014/main" id="{CC9AD8EB-0C6C-521C-8D3D-1000646F27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4466" y="1163560"/>
            <a:ext cx="8056310" cy="2444440"/>
          </a:xfrm>
        </p:spPr>
        <p:txBody>
          <a:bodyPr rIns="129200"/>
          <a:lstStyle/>
          <a:p>
            <a:pPr marL="552450" indent="-514350" eaLnBrk="1" hangingPunct="1">
              <a:buFontTx/>
              <a:buAutoNum type="arabicPeriod"/>
            </a:pPr>
            <a:r>
              <a:rPr lang="de-DE" altLang="de-DE" dirty="0"/>
              <a:t>Die Einschreibung</a:t>
            </a:r>
            <a:r>
              <a:rPr lang="ja-JP" altLang="en-US" dirty="0">
                <a:latin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</a:rPr>
              <a:t>                                          10.01.- 10.02.26: Verwaltung</a:t>
            </a:r>
            <a:endParaRPr lang="en-US" altLang="ja-JP" dirty="0"/>
          </a:p>
          <a:p>
            <a:pPr indent="0" eaLnBrk="1" hangingPunct="1"/>
            <a:r>
              <a:rPr lang="en-US" altLang="de-DE" b="1" dirty="0"/>
              <a:t>   10.03.2026, 13:00 – ca. 17:00 Uhr</a:t>
            </a:r>
          </a:p>
          <a:p>
            <a:pPr indent="0" eaLnBrk="1" hangingPunct="1"/>
            <a:r>
              <a:rPr lang="en-US" altLang="de-DE" sz="2000" b="1" dirty="0">
                <a:solidFill>
                  <a:srgbClr val="FF0000"/>
                </a:solidFill>
              </a:rPr>
              <a:t>     Haben Sie </a:t>
            </a:r>
            <a:r>
              <a:rPr lang="en-US" altLang="de-DE" sz="2000" b="1" dirty="0" err="1">
                <a:solidFill>
                  <a:srgbClr val="FF0000"/>
                </a:solidFill>
              </a:rPr>
              <a:t>sich</a:t>
            </a:r>
            <a:r>
              <a:rPr lang="en-US" altLang="de-DE" sz="2000" b="1" dirty="0">
                <a:solidFill>
                  <a:srgbClr val="FF0000"/>
                </a:solidFill>
              </a:rPr>
              <a:t> </a:t>
            </a:r>
            <a:r>
              <a:rPr lang="en-US" altLang="de-DE" sz="2000" b="1" dirty="0" err="1">
                <a:solidFill>
                  <a:srgbClr val="FF0000"/>
                </a:solidFill>
              </a:rPr>
              <a:t>schon</a:t>
            </a:r>
            <a:r>
              <a:rPr lang="en-US" altLang="de-DE" sz="2000" b="1" dirty="0">
                <a:solidFill>
                  <a:srgbClr val="FF0000"/>
                </a:solidFill>
              </a:rPr>
              <a:t> </a:t>
            </a:r>
            <a:r>
              <a:rPr lang="en-US" altLang="de-DE" sz="2000" b="1" dirty="0" err="1">
                <a:solidFill>
                  <a:srgbClr val="FF0000"/>
                </a:solidFill>
              </a:rPr>
              <a:t>mit</a:t>
            </a:r>
            <a:r>
              <a:rPr lang="en-US" altLang="de-DE" sz="2000" b="1" dirty="0">
                <a:solidFill>
                  <a:srgbClr val="FF0000"/>
                </a:solidFill>
              </a:rPr>
              <a:t> dem Namen </a:t>
            </a:r>
            <a:r>
              <a:rPr lang="en-US" altLang="de-DE" sz="2000" b="1" dirty="0" err="1">
                <a:solidFill>
                  <a:srgbClr val="FF0000"/>
                </a:solidFill>
              </a:rPr>
              <a:t>Ihres</a:t>
            </a:r>
            <a:r>
              <a:rPr lang="en-US" altLang="de-DE" sz="2000" b="1" dirty="0">
                <a:solidFill>
                  <a:srgbClr val="FF0000"/>
                </a:solidFill>
              </a:rPr>
              <a:t> </a:t>
            </a:r>
            <a:r>
              <a:rPr lang="en-US" altLang="de-DE" sz="2000" b="1" dirty="0" err="1">
                <a:solidFill>
                  <a:srgbClr val="FF0000"/>
                </a:solidFill>
              </a:rPr>
              <a:t>Kindes</a:t>
            </a:r>
            <a:r>
              <a:rPr lang="en-US" altLang="de-DE" sz="2000" b="1" dirty="0">
                <a:solidFill>
                  <a:srgbClr val="FF0000"/>
                </a:solidFill>
              </a:rPr>
              <a:t> in die</a:t>
            </a:r>
          </a:p>
          <a:p>
            <a:pPr indent="0" eaLnBrk="1" hangingPunct="1"/>
            <a:r>
              <a:rPr lang="en-US" altLang="de-DE" sz="2000" b="1" dirty="0">
                <a:solidFill>
                  <a:srgbClr val="FF0000"/>
                </a:solidFill>
              </a:rPr>
              <a:t>    </a:t>
            </a:r>
            <a:r>
              <a:rPr lang="en-US" altLang="de-DE" sz="2000" b="1" dirty="0" err="1">
                <a:solidFill>
                  <a:srgbClr val="FF0000"/>
                </a:solidFill>
              </a:rPr>
              <a:t>Terminliste</a:t>
            </a:r>
            <a:r>
              <a:rPr lang="en-US" altLang="de-DE" sz="2000" b="1" dirty="0">
                <a:solidFill>
                  <a:srgbClr val="FF0000"/>
                </a:solidFill>
              </a:rPr>
              <a:t> </a:t>
            </a:r>
            <a:r>
              <a:rPr lang="en-US" altLang="de-DE" sz="2000" b="1" dirty="0" err="1">
                <a:solidFill>
                  <a:srgbClr val="FF0000"/>
                </a:solidFill>
              </a:rPr>
              <a:t>eingetragen</a:t>
            </a:r>
            <a:r>
              <a:rPr lang="en-US" altLang="de-DE" sz="2000" b="1" dirty="0">
                <a:solidFill>
                  <a:srgbClr val="FF0000"/>
                </a:solidFill>
              </a:rPr>
              <a:t>???????????????</a:t>
            </a:r>
            <a:endParaRPr lang="en-US" altLang="de-DE" b="1" dirty="0"/>
          </a:p>
          <a:p>
            <a:pPr indent="0" eaLnBrk="1" hangingPunct="1"/>
            <a:endParaRPr lang="en-US" altLang="de-DE" b="1" dirty="0"/>
          </a:p>
          <a:p>
            <a:pPr indent="0" eaLnBrk="1" hangingPunct="1"/>
            <a:endParaRPr lang="en-US" altLang="de-DE" b="1" dirty="0"/>
          </a:p>
          <a:p>
            <a:pPr marL="1409700" lvl="2" indent="-457200" eaLnBrk="1" hangingPunct="1"/>
            <a:endParaRPr lang="en-US" altLang="de-DE" dirty="0"/>
          </a:p>
        </p:txBody>
      </p:sp>
      <p:sp>
        <p:nvSpPr>
          <p:cNvPr id="26633" name="Rectangle 24">
            <a:extLst>
              <a:ext uri="{FF2B5EF4-FFF2-40B4-BE49-F238E27FC236}">
                <a16:creationId xmlns:a16="http://schemas.microsoft.com/office/drawing/2014/main" id="{409154AD-B493-39A7-B5B3-1495FC1259F8}"/>
              </a:ext>
            </a:extLst>
          </p:cNvPr>
          <p:cNvSpPr>
            <a:spLocks/>
          </p:cNvSpPr>
          <p:nvPr/>
        </p:nvSpPr>
        <p:spPr bwMode="auto">
          <a:xfrm>
            <a:off x="650701" y="213973"/>
            <a:ext cx="7354887" cy="104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Screening/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Schulspiel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</a:pPr>
            <a:endParaRPr lang="en-US" altLang="de-DE" sz="24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26634" name="Rectangle 25">
            <a:extLst>
              <a:ext uri="{FF2B5EF4-FFF2-40B4-BE49-F238E27FC236}">
                <a16:creationId xmlns:a16="http://schemas.microsoft.com/office/drawing/2014/main" id="{082D65C4-278D-777F-4657-1E10B6E63EEB}"/>
              </a:ext>
            </a:extLst>
          </p:cNvPr>
          <p:cNvSpPr>
            <a:spLocks/>
          </p:cNvSpPr>
          <p:nvPr/>
        </p:nvSpPr>
        <p:spPr bwMode="auto">
          <a:xfrm>
            <a:off x="772526" y="3774088"/>
            <a:ext cx="4636494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9200" bIns="0"/>
          <a:lstStyle>
            <a:lvl1pPr marL="381000" indent="-342900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1181100" indent="-22860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de-DE" dirty="0">
                <a:ea typeface="MS PGothic" panose="020B0600070205080204" pitchFamily="34" charset="-128"/>
              </a:rPr>
              <a:t>2. Das „</a:t>
            </a:r>
            <a:r>
              <a:rPr lang="en-US" altLang="de-DE" dirty="0" err="1">
                <a:ea typeface="MS PGothic" panose="020B0600070205080204" pitchFamily="34" charset="-128"/>
              </a:rPr>
              <a:t>Schulspiel</a:t>
            </a:r>
            <a:r>
              <a:rPr lang="ja-JP" altLang="en-US" dirty="0">
                <a:latin typeface="Arial" panose="020B0604020202020204" pitchFamily="34" charset="0"/>
                <a:ea typeface="MS PGothic" panose="020B0600070205080204" pitchFamily="34" charset="-128"/>
              </a:rPr>
              <a:t>“ </a:t>
            </a:r>
          </a:p>
          <a:p>
            <a:pPr eaLnBrk="1" hangingPunct="1"/>
            <a:r>
              <a:rPr lang="en-US" altLang="ja-JP" dirty="0">
                <a:latin typeface="Arial" panose="020B0604020202020204" pitchFamily="34" charset="0"/>
                <a:ea typeface="MS PGothic" panose="020B0600070205080204" pitchFamily="34" charset="-128"/>
              </a:rPr>
              <a:t>(Donnerstag,12.03.2026, </a:t>
            </a:r>
            <a:r>
              <a:rPr lang="en-US" altLang="ja-JP" b="1" dirty="0" err="1">
                <a:latin typeface="Arial" panose="020B0604020202020204" pitchFamily="34" charset="0"/>
                <a:ea typeface="MS PGothic" panose="020B0600070205080204" pitchFamily="34" charset="-128"/>
              </a:rPr>
              <a:t>nur</a:t>
            </a:r>
            <a:r>
              <a:rPr lang="en-US" altLang="ja-JP" b="1" dirty="0">
                <a:latin typeface="Arial" panose="020B0604020202020204" pitchFamily="34" charset="0"/>
                <a:ea typeface="MS PGothic" panose="020B0600070205080204" pitchFamily="34" charset="-128"/>
              </a:rPr>
              <a:t> auf </a:t>
            </a:r>
            <a:r>
              <a:rPr lang="en-US" altLang="ja-JP" b="1" dirty="0" err="1">
                <a:latin typeface="Arial" panose="020B0604020202020204" pitchFamily="34" charset="0"/>
                <a:ea typeface="MS PGothic" panose="020B0600070205080204" pitchFamily="34" charset="-128"/>
              </a:rPr>
              <a:t>Einladung</a:t>
            </a:r>
            <a:r>
              <a:rPr lang="en-US" altLang="ja-JP" dirty="0">
                <a:latin typeface="Arial" panose="020B0604020202020204" pitchFamily="34" charset="0"/>
                <a:ea typeface="MS PGothic" panose="020B0600070205080204" pitchFamily="34" charset="-128"/>
              </a:rPr>
              <a:t>)</a:t>
            </a:r>
            <a:r>
              <a:rPr lang="en-US" altLang="ja-JP" dirty="0">
                <a:ea typeface="ヒラギノ角ゴ ProN W3" pitchFamily="3" charset="-128"/>
              </a:rPr>
              <a:t>  </a:t>
            </a:r>
          </a:p>
          <a:p>
            <a:pPr eaLnBrk="1" hangingPunct="1">
              <a:spcBef>
                <a:spcPts val="700"/>
              </a:spcBef>
            </a:pPr>
            <a:r>
              <a:rPr lang="en-US" altLang="de-DE" sz="2800" dirty="0">
                <a:ea typeface="ヒラギノ角ゴ ProN W3" pitchFamily="3" charset="-128"/>
              </a:rPr>
              <a:t>	</a:t>
            </a:r>
            <a:endParaRPr lang="en-US" altLang="de-DE" sz="2400" dirty="0">
              <a:ea typeface="ヒラギノ角ゴ ProN W3" pitchFamily="3" charset="-128"/>
            </a:endParaRPr>
          </a:p>
          <a:p>
            <a:pPr lvl="1" eaLnBrk="1" hangingPunct="1">
              <a:spcBef>
                <a:spcPts val="600"/>
              </a:spcBef>
            </a:pPr>
            <a:endParaRPr lang="en-US" altLang="de-DE" sz="2400" dirty="0">
              <a:ea typeface="ヒラギノ角ゴ ProN W3" pitchFamily="3" charset="-128"/>
            </a:endParaRPr>
          </a:p>
        </p:txBody>
      </p:sp>
      <p:pic>
        <p:nvPicPr>
          <p:cNvPr id="26635" name="Picture 3">
            <a:extLst>
              <a:ext uri="{FF2B5EF4-FFF2-40B4-BE49-F238E27FC236}">
                <a16:creationId xmlns:a16="http://schemas.microsoft.com/office/drawing/2014/main" id="{BF1BBAA5-33E6-1E13-7DF3-FEB40E292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172" y="3460625"/>
            <a:ext cx="1764446" cy="123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5" descr="https://encrypted-tbn0.gstatic.com/images?q=tbn:ANd9GcS7hqihkDTenmZVmsboh91IFG7CK6GLwkGYO74eNa6xv3TW76Oxkw">
            <a:extLst>
              <a:ext uri="{FF2B5EF4-FFF2-40B4-BE49-F238E27FC236}">
                <a16:creationId xmlns:a16="http://schemas.microsoft.com/office/drawing/2014/main" id="{7601D8C6-86EE-7746-0821-4C4A78E35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770" y="4977412"/>
            <a:ext cx="1698820" cy="1078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7" name="Rectangle 6">
            <a:extLst>
              <a:ext uri="{FF2B5EF4-FFF2-40B4-BE49-F238E27FC236}">
                <a16:creationId xmlns:a16="http://schemas.microsoft.com/office/drawing/2014/main" id="{72B9F12D-E101-0D2F-A91E-5FB96616AF8C}"/>
              </a:ext>
            </a:extLst>
          </p:cNvPr>
          <p:cNvSpPr>
            <a:spLocks/>
          </p:cNvSpPr>
          <p:nvPr/>
        </p:nvSpPr>
        <p:spPr bwMode="auto">
          <a:xfrm>
            <a:off x="2124075" y="6237288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6638" name="Bild 3">
            <a:extLst>
              <a:ext uri="{FF2B5EF4-FFF2-40B4-BE49-F238E27FC236}">
                <a16:creationId xmlns:a16="http://schemas.microsoft.com/office/drawing/2014/main" id="{1E0DE1BD-5318-9308-A970-F53E07B9BB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reeform 1">
            <a:extLst>
              <a:ext uri="{FF2B5EF4-FFF2-40B4-BE49-F238E27FC236}">
                <a16:creationId xmlns:a16="http://schemas.microsoft.com/office/drawing/2014/main" id="{3FA115E3-30F0-67D9-9AF3-6E627EAD5F05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7651" name="Freeform 2">
            <a:extLst>
              <a:ext uri="{FF2B5EF4-FFF2-40B4-BE49-F238E27FC236}">
                <a16:creationId xmlns:a16="http://schemas.microsoft.com/office/drawing/2014/main" id="{12E5A1B7-3115-22E6-3B37-09E319F30E53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7652" name="Freeform 3">
            <a:extLst>
              <a:ext uri="{FF2B5EF4-FFF2-40B4-BE49-F238E27FC236}">
                <a16:creationId xmlns:a16="http://schemas.microsoft.com/office/drawing/2014/main" id="{29F3BAFA-AE12-42B0-9582-5F653D369B9E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7653" name="Group 6">
            <a:extLst>
              <a:ext uri="{FF2B5EF4-FFF2-40B4-BE49-F238E27FC236}">
                <a16:creationId xmlns:a16="http://schemas.microsoft.com/office/drawing/2014/main" id="{9D3F1958-D614-28D8-3E39-CD0516265A69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7672" name="Freeform 4">
              <a:extLst>
                <a:ext uri="{FF2B5EF4-FFF2-40B4-BE49-F238E27FC236}">
                  <a16:creationId xmlns:a16="http://schemas.microsoft.com/office/drawing/2014/main" id="{B6AC7C07-7A85-10E1-F9B2-769C5E27589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7673" name="Freeform 5">
              <a:extLst>
                <a:ext uri="{FF2B5EF4-FFF2-40B4-BE49-F238E27FC236}">
                  <a16:creationId xmlns:a16="http://schemas.microsoft.com/office/drawing/2014/main" id="{92EC38D5-FD7F-9F81-8985-4D8F975650C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7654" name="Group 19">
            <a:extLst>
              <a:ext uri="{FF2B5EF4-FFF2-40B4-BE49-F238E27FC236}">
                <a16:creationId xmlns:a16="http://schemas.microsoft.com/office/drawing/2014/main" id="{D477B080-7DE5-E556-56BC-A5EA13F0F0E3}"/>
              </a:ext>
            </a:extLst>
          </p:cNvPr>
          <p:cNvGrpSpPr>
            <a:grpSpLocks/>
          </p:cNvGrpSpPr>
          <p:nvPr/>
        </p:nvGrpSpPr>
        <p:grpSpPr bwMode="auto">
          <a:xfrm>
            <a:off x="7596188" y="260350"/>
            <a:ext cx="1839912" cy="1681163"/>
            <a:chOff x="0" y="0"/>
            <a:chExt cx="1158" cy="1058"/>
          </a:xfrm>
        </p:grpSpPr>
        <p:grpSp>
          <p:nvGrpSpPr>
            <p:cNvPr id="27660" name="Group 17">
              <a:extLst>
                <a:ext uri="{FF2B5EF4-FFF2-40B4-BE49-F238E27FC236}">
                  <a16:creationId xmlns:a16="http://schemas.microsoft.com/office/drawing/2014/main" id="{39AF3BE7-ED28-8D38-156F-EF936D84CA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7662" name="Freeform 7">
                <a:extLst>
                  <a:ext uri="{FF2B5EF4-FFF2-40B4-BE49-F238E27FC236}">
                    <a16:creationId xmlns:a16="http://schemas.microsoft.com/office/drawing/2014/main" id="{77E1F6DA-DCEE-F1A4-2DE2-B4188155AF96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7663" name="Group 16">
                <a:extLst>
                  <a:ext uri="{FF2B5EF4-FFF2-40B4-BE49-F238E27FC236}">
                    <a16:creationId xmlns:a16="http://schemas.microsoft.com/office/drawing/2014/main" id="{C2693C32-3AEA-25A9-27B9-8DCB9B29EC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7664" name="Freeform 8">
                  <a:extLst>
                    <a:ext uri="{FF2B5EF4-FFF2-40B4-BE49-F238E27FC236}">
                      <a16:creationId xmlns:a16="http://schemas.microsoft.com/office/drawing/2014/main" id="{BE1EBBBC-9770-8C5A-C48C-F868AFE7CA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65" name="Freeform 9">
                  <a:extLst>
                    <a:ext uri="{FF2B5EF4-FFF2-40B4-BE49-F238E27FC236}">
                      <a16:creationId xmlns:a16="http://schemas.microsoft.com/office/drawing/2014/main" id="{C0123BAC-71CF-702E-4FC5-2AAAE10EBF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66" name="Freeform 10">
                  <a:extLst>
                    <a:ext uri="{FF2B5EF4-FFF2-40B4-BE49-F238E27FC236}">
                      <a16:creationId xmlns:a16="http://schemas.microsoft.com/office/drawing/2014/main" id="{0E57D54C-4F95-FCA5-E108-38ACAD7C34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67" name="Freeform 11">
                  <a:extLst>
                    <a:ext uri="{FF2B5EF4-FFF2-40B4-BE49-F238E27FC236}">
                      <a16:creationId xmlns:a16="http://schemas.microsoft.com/office/drawing/2014/main" id="{0D94DF5A-A361-3547-D9C8-D57D664747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68" name="Freeform 12">
                  <a:extLst>
                    <a:ext uri="{FF2B5EF4-FFF2-40B4-BE49-F238E27FC236}">
                      <a16:creationId xmlns:a16="http://schemas.microsoft.com/office/drawing/2014/main" id="{CE40FA32-9E2B-B1F4-E8B7-043A5EF9AB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69" name="Freeform 13">
                  <a:extLst>
                    <a:ext uri="{FF2B5EF4-FFF2-40B4-BE49-F238E27FC236}">
                      <a16:creationId xmlns:a16="http://schemas.microsoft.com/office/drawing/2014/main" id="{C6574617-7DE8-2311-ACE0-E111CDE027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70" name="Freeform 14">
                  <a:extLst>
                    <a:ext uri="{FF2B5EF4-FFF2-40B4-BE49-F238E27FC236}">
                      <a16:creationId xmlns:a16="http://schemas.microsoft.com/office/drawing/2014/main" id="{561318A8-8A3C-22C5-69BC-23FA5128BF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7671" name="Freeform 15">
                  <a:extLst>
                    <a:ext uri="{FF2B5EF4-FFF2-40B4-BE49-F238E27FC236}">
                      <a16:creationId xmlns:a16="http://schemas.microsoft.com/office/drawing/2014/main" id="{B942FCFB-7235-FDC1-8AD9-B3136D122E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7661" name="Line 18">
              <a:extLst>
                <a:ext uri="{FF2B5EF4-FFF2-40B4-BE49-F238E27FC236}">
                  <a16:creationId xmlns:a16="http://schemas.microsoft.com/office/drawing/2014/main" id="{112850A8-81AB-D78F-B0F5-D36BA4242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7655" name="Picture 20">
            <a:extLst>
              <a:ext uri="{FF2B5EF4-FFF2-40B4-BE49-F238E27FC236}">
                <a16:creationId xmlns:a16="http://schemas.microsoft.com/office/drawing/2014/main" id="{975BD7AB-6B08-53C5-5F26-5798590BA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554037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7656" name="Rectangle 23">
            <a:extLst>
              <a:ext uri="{FF2B5EF4-FFF2-40B4-BE49-F238E27FC236}">
                <a16:creationId xmlns:a16="http://schemas.microsoft.com/office/drawing/2014/main" id="{75624C16-4C2D-F8E5-EE83-5DF1E495BA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4200" y="2057400"/>
            <a:ext cx="7696200" cy="5029200"/>
          </a:xfrm>
        </p:spPr>
        <p:txBody>
          <a:bodyPr rIns="129200"/>
          <a:lstStyle/>
          <a:p>
            <a:pPr marL="381000" indent="-341313" eaLnBrk="1" hangingPunct="1">
              <a:spcBef>
                <a:spcPct val="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400"/>
          </a:p>
          <a:p>
            <a:pPr marL="381000" indent="-341313" eaLnBrk="1" hangingPunct="1">
              <a:spcBef>
                <a:spcPts val="600"/>
              </a:spcBef>
              <a:buFontTx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/>
              <a:t>Schulweg im Vorfeld üben</a:t>
            </a:r>
          </a:p>
          <a:p>
            <a:pPr marL="381000" indent="-341313" eaLnBrk="1" hangingPunct="1">
              <a:spcBef>
                <a:spcPts val="600"/>
              </a:spcBef>
              <a:buFontTx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/>
              <a:t>Wenn möglich „Gehgemeinschaften</a:t>
            </a:r>
            <a:r>
              <a:rPr lang="ja-JP" altLang="en-US" sz="2400">
                <a:latin typeface="Arial" panose="020B0604020202020204" pitchFamily="34" charset="0"/>
              </a:rPr>
              <a:t>“</a:t>
            </a:r>
            <a:r>
              <a:rPr lang="en-US" altLang="ja-JP" sz="2400"/>
              <a:t> bilden</a:t>
            </a:r>
          </a:p>
          <a:p>
            <a:pPr marL="381000" indent="-341313" eaLnBrk="1" hangingPunct="1">
              <a:spcBef>
                <a:spcPts val="600"/>
              </a:spcBef>
              <a:buFontTx/>
              <a:buChar char="•"/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400"/>
              <a:t>Kinder über Gefahren im Straßenverkehr aufmerksam machen</a:t>
            </a:r>
          </a:p>
        </p:txBody>
      </p:sp>
      <p:sp>
        <p:nvSpPr>
          <p:cNvPr id="27657" name="Rectangle 24">
            <a:extLst>
              <a:ext uri="{FF2B5EF4-FFF2-40B4-BE49-F238E27FC236}">
                <a16:creationId xmlns:a16="http://schemas.microsoft.com/office/drawing/2014/main" id="{01D99926-4049-D5B9-8057-C0C0B6046ADD}"/>
              </a:ext>
            </a:extLst>
          </p:cNvPr>
          <p:cNvSpPr>
            <a:spLocks/>
          </p:cNvSpPr>
          <p:nvPr/>
        </p:nvSpPr>
        <p:spPr bwMode="auto">
          <a:xfrm>
            <a:off x="554038" y="627063"/>
            <a:ext cx="6713537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Der Schulweg</a:t>
            </a:r>
          </a:p>
        </p:txBody>
      </p:sp>
      <p:sp>
        <p:nvSpPr>
          <p:cNvPr id="27658" name="Rectangle 6">
            <a:extLst>
              <a:ext uri="{FF2B5EF4-FFF2-40B4-BE49-F238E27FC236}">
                <a16:creationId xmlns:a16="http://schemas.microsoft.com/office/drawing/2014/main" id="{5A402328-EFEF-4439-472C-280E75DA54A3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7659" name="Bild 3">
            <a:extLst>
              <a:ext uri="{FF2B5EF4-FFF2-40B4-BE49-F238E27FC236}">
                <a16:creationId xmlns:a16="http://schemas.microsoft.com/office/drawing/2014/main" id="{D16957FC-C342-DA22-62A7-6EC259B4A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372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reeform 1">
            <a:extLst>
              <a:ext uri="{FF2B5EF4-FFF2-40B4-BE49-F238E27FC236}">
                <a16:creationId xmlns:a16="http://schemas.microsoft.com/office/drawing/2014/main" id="{3FD26A40-6E53-54AA-F91E-8351C23704D5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8675" name="Freeform 2">
            <a:extLst>
              <a:ext uri="{FF2B5EF4-FFF2-40B4-BE49-F238E27FC236}">
                <a16:creationId xmlns:a16="http://schemas.microsoft.com/office/drawing/2014/main" id="{AEB64803-B3B5-8235-1689-DDA4BA8C0037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8676" name="Freeform 3">
            <a:extLst>
              <a:ext uri="{FF2B5EF4-FFF2-40B4-BE49-F238E27FC236}">
                <a16:creationId xmlns:a16="http://schemas.microsoft.com/office/drawing/2014/main" id="{087F5EE8-2AF7-E75E-C14F-3E09C9AED320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8677" name="Group 6">
            <a:extLst>
              <a:ext uri="{FF2B5EF4-FFF2-40B4-BE49-F238E27FC236}">
                <a16:creationId xmlns:a16="http://schemas.microsoft.com/office/drawing/2014/main" id="{7C88F452-B235-F319-BC2A-ADAC1ADED1E7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8696" name="Freeform 4">
              <a:extLst>
                <a:ext uri="{FF2B5EF4-FFF2-40B4-BE49-F238E27FC236}">
                  <a16:creationId xmlns:a16="http://schemas.microsoft.com/office/drawing/2014/main" id="{1398CDFD-B64D-0F57-059F-8B0960893BE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8697" name="Freeform 5">
              <a:extLst>
                <a:ext uri="{FF2B5EF4-FFF2-40B4-BE49-F238E27FC236}">
                  <a16:creationId xmlns:a16="http://schemas.microsoft.com/office/drawing/2014/main" id="{0B63DF68-C3ED-8F9C-5B05-C56A3473B59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8678" name="Group 19">
            <a:extLst>
              <a:ext uri="{FF2B5EF4-FFF2-40B4-BE49-F238E27FC236}">
                <a16:creationId xmlns:a16="http://schemas.microsoft.com/office/drawing/2014/main" id="{09F7F07B-CD6D-33BD-1133-B5F9E686F6B1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8684" name="Group 17">
              <a:extLst>
                <a:ext uri="{FF2B5EF4-FFF2-40B4-BE49-F238E27FC236}">
                  <a16:creationId xmlns:a16="http://schemas.microsoft.com/office/drawing/2014/main" id="{D66F4D38-2E1C-E1D4-D7AB-C985A588F3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8686" name="Freeform 7">
                <a:extLst>
                  <a:ext uri="{FF2B5EF4-FFF2-40B4-BE49-F238E27FC236}">
                    <a16:creationId xmlns:a16="http://schemas.microsoft.com/office/drawing/2014/main" id="{46856071-D982-8583-E24E-AD010EB3A1C3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8687" name="Group 16">
                <a:extLst>
                  <a:ext uri="{FF2B5EF4-FFF2-40B4-BE49-F238E27FC236}">
                    <a16:creationId xmlns:a16="http://schemas.microsoft.com/office/drawing/2014/main" id="{F1CE4BD7-5E24-F847-230D-07676F1E5A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8688" name="Freeform 8">
                  <a:extLst>
                    <a:ext uri="{FF2B5EF4-FFF2-40B4-BE49-F238E27FC236}">
                      <a16:creationId xmlns:a16="http://schemas.microsoft.com/office/drawing/2014/main" id="{037AAD39-F80F-3EBC-4049-1AF0A93456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89" name="Freeform 9">
                  <a:extLst>
                    <a:ext uri="{FF2B5EF4-FFF2-40B4-BE49-F238E27FC236}">
                      <a16:creationId xmlns:a16="http://schemas.microsoft.com/office/drawing/2014/main" id="{0D825C45-221D-4B65-3F88-538C90553D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90" name="Freeform 10">
                  <a:extLst>
                    <a:ext uri="{FF2B5EF4-FFF2-40B4-BE49-F238E27FC236}">
                      <a16:creationId xmlns:a16="http://schemas.microsoft.com/office/drawing/2014/main" id="{B1BA41D8-1E95-0F24-42D9-E319F5CEEF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91" name="Freeform 11">
                  <a:extLst>
                    <a:ext uri="{FF2B5EF4-FFF2-40B4-BE49-F238E27FC236}">
                      <a16:creationId xmlns:a16="http://schemas.microsoft.com/office/drawing/2014/main" id="{B5A75655-F41B-B73E-5C7B-2CC98E66D6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92" name="Freeform 12">
                  <a:extLst>
                    <a:ext uri="{FF2B5EF4-FFF2-40B4-BE49-F238E27FC236}">
                      <a16:creationId xmlns:a16="http://schemas.microsoft.com/office/drawing/2014/main" id="{31E831CE-A729-6AD0-C1D8-670E3D8678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93" name="Freeform 13">
                  <a:extLst>
                    <a:ext uri="{FF2B5EF4-FFF2-40B4-BE49-F238E27FC236}">
                      <a16:creationId xmlns:a16="http://schemas.microsoft.com/office/drawing/2014/main" id="{AF9585CA-487A-E159-E64E-C38D9050A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94" name="Freeform 14">
                  <a:extLst>
                    <a:ext uri="{FF2B5EF4-FFF2-40B4-BE49-F238E27FC236}">
                      <a16:creationId xmlns:a16="http://schemas.microsoft.com/office/drawing/2014/main" id="{3A9B9F37-C9C2-FFB6-F962-6A54C64D85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8695" name="Freeform 15">
                  <a:extLst>
                    <a:ext uri="{FF2B5EF4-FFF2-40B4-BE49-F238E27FC236}">
                      <a16:creationId xmlns:a16="http://schemas.microsoft.com/office/drawing/2014/main" id="{8AFF3874-AE59-B9B8-7A64-2F6816A86D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8685" name="Line 18">
              <a:extLst>
                <a:ext uri="{FF2B5EF4-FFF2-40B4-BE49-F238E27FC236}">
                  <a16:creationId xmlns:a16="http://schemas.microsoft.com/office/drawing/2014/main" id="{C090EAE2-7C2A-BC97-6F8B-0824DD1EB9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8679" name="Picture 20">
            <a:extLst>
              <a:ext uri="{FF2B5EF4-FFF2-40B4-BE49-F238E27FC236}">
                <a16:creationId xmlns:a16="http://schemas.microsoft.com/office/drawing/2014/main" id="{6ADCD39F-2E61-2A96-CFCB-882178946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8680" name="Rectangle 23">
            <a:extLst>
              <a:ext uri="{FF2B5EF4-FFF2-40B4-BE49-F238E27FC236}">
                <a16:creationId xmlns:a16="http://schemas.microsoft.com/office/drawing/2014/main" id="{B799B6BF-3878-C42C-E5AD-74A51EFA047E}"/>
              </a:ext>
            </a:extLst>
          </p:cNvPr>
          <p:cNvSpPr>
            <a:spLocks/>
          </p:cNvSpPr>
          <p:nvPr/>
        </p:nvSpPr>
        <p:spPr bwMode="auto">
          <a:xfrm>
            <a:off x="590550" y="1420813"/>
            <a:ext cx="8039100" cy="438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9200" bIns="0"/>
          <a:lstStyle>
            <a:lvl1pPr marL="646113" indent="-608013">
              <a:spcBef>
                <a:spcPts val="8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>
              <a:spcBef>
                <a:spcPts val="5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4572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9144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13716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18288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ts val="700"/>
              </a:spcBef>
              <a:buClr>
                <a:srgbClr val="000000"/>
              </a:buClr>
              <a:buFont typeface="Comic Sans MS" panose="030F0702030302020204" pitchFamily="66" charset="0"/>
              <a:buChar char="•"/>
            </a:pPr>
            <a:endParaRPr lang="en-US" altLang="de-DE" sz="2800" dirty="0">
              <a:ea typeface="MS PGothic" panose="020B0600070205080204" pitchFamily="34" charset="-128"/>
            </a:endParaRPr>
          </a:p>
          <a:p>
            <a:pPr eaLnBrk="1" hangingPunct="1">
              <a:lnSpc>
                <a:spcPct val="60000"/>
              </a:lnSpc>
              <a:spcBef>
                <a:spcPts val="700"/>
              </a:spcBef>
              <a:buClr>
                <a:srgbClr val="000000"/>
              </a:buClr>
              <a:buFont typeface="Comic Sans MS" panose="030F0702030302020204" pitchFamily="66" charset="0"/>
              <a:buChar char="•"/>
            </a:pPr>
            <a:r>
              <a:rPr lang="en-US" altLang="de-DE" sz="2800" dirty="0">
                <a:solidFill>
                  <a:schemeClr val="tx2"/>
                </a:solidFill>
                <a:ea typeface="MS PGothic" panose="020B0600070205080204" pitchFamily="34" charset="-128"/>
              </a:rPr>
              <a:t>1. </a:t>
            </a:r>
            <a:r>
              <a:rPr lang="en-US" altLang="de-DE" sz="2800" dirty="0" err="1">
                <a:solidFill>
                  <a:schemeClr val="tx2"/>
                </a:solidFill>
                <a:ea typeface="MS PGothic" panose="020B0600070205080204" pitchFamily="34" charset="-128"/>
              </a:rPr>
              <a:t>Schultag</a:t>
            </a:r>
            <a:r>
              <a:rPr lang="en-US" altLang="de-DE" sz="2800" dirty="0">
                <a:ea typeface="MS PGothic" panose="020B0600070205080204" pitchFamily="34" charset="-128"/>
              </a:rPr>
              <a:t>: 	Dienstag, 15.09.2026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</a:pPr>
            <a:r>
              <a:rPr lang="en-US" altLang="de-DE" sz="2800" dirty="0">
                <a:ea typeface="MS PGothic" panose="020B0600070205080204" pitchFamily="34" charset="-128"/>
              </a:rPr>
              <a:t>				</a:t>
            </a:r>
            <a:r>
              <a:rPr lang="en-US" altLang="de-DE" sz="2800" b="1" dirty="0">
                <a:ea typeface="MS PGothic" panose="020B0600070205080204" pitchFamily="34" charset="-128"/>
              </a:rPr>
              <a:t>9.00 </a:t>
            </a:r>
            <a:r>
              <a:rPr lang="en-US" altLang="de-DE" sz="2800" b="1" dirty="0" err="1">
                <a:ea typeface="MS PGothic" panose="020B0600070205080204" pitchFamily="34" charset="-128"/>
              </a:rPr>
              <a:t>Uhr</a:t>
            </a:r>
            <a:r>
              <a:rPr lang="en-US" altLang="de-DE" sz="2800" b="1" dirty="0">
                <a:ea typeface="MS PGothic" panose="020B0600070205080204" pitchFamily="34" charset="-128"/>
              </a:rPr>
              <a:t> </a:t>
            </a:r>
            <a:r>
              <a:rPr lang="en-US" altLang="de-DE" sz="2800" b="1" dirty="0" err="1">
                <a:ea typeface="MS PGothic" panose="020B0600070205080204" pitchFamily="34" charset="-128"/>
              </a:rPr>
              <a:t>Einschulungsfeier</a:t>
            </a:r>
            <a:endParaRPr lang="en-US" altLang="de-DE" sz="2800" b="1" dirty="0">
              <a:ea typeface="MS PGothic" panose="020B0600070205080204" pitchFamily="34" charset="-128"/>
            </a:endParaRPr>
          </a:p>
          <a:p>
            <a:pPr eaLnBrk="1" hangingPunct="1">
              <a:lnSpc>
                <a:spcPct val="60000"/>
              </a:lnSpc>
              <a:spcBef>
                <a:spcPts val="700"/>
              </a:spcBef>
            </a:pPr>
            <a:r>
              <a:rPr lang="en-US" altLang="de-DE" sz="2800" b="1" dirty="0">
                <a:ea typeface="MS PGothic" panose="020B0600070205080204" pitchFamily="34" charset="-128"/>
              </a:rPr>
              <a:t>				</a:t>
            </a:r>
            <a:r>
              <a:rPr lang="en-US" altLang="de-DE" sz="2800" b="1" dirty="0" err="1">
                <a:ea typeface="MS PGothic" panose="020B0600070205080204" pitchFamily="34" charset="-128"/>
              </a:rPr>
              <a:t>anschl</a:t>
            </a:r>
            <a:r>
              <a:rPr lang="en-US" altLang="de-DE" sz="2800" b="1" dirty="0">
                <a:ea typeface="MS PGothic" panose="020B0600070205080204" pitchFamily="34" charset="-128"/>
              </a:rPr>
              <a:t>. </a:t>
            </a:r>
            <a:r>
              <a:rPr lang="en-US" altLang="de-DE" sz="2800" b="1" dirty="0" err="1">
                <a:ea typeface="MS PGothic" panose="020B0600070205080204" pitchFamily="34" charset="-128"/>
              </a:rPr>
              <a:t>Unterricht</a:t>
            </a:r>
            <a:r>
              <a:rPr lang="en-US" altLang="de-DE" sz="2800" b="1" dirty="0">
                <a:ea typeface="MS PGothic" panose="020B0600070205080204" pitchFamily="34" charset="-128"/>
              </a:rPr>
              <a:t> bis  			ca.11.00 Uhr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</a:pPr>
            <a:r>
              <a:rPr lang="en-US" altLang="de-DE" sz="2800" dirty="0">
                <a:ea typeface="MS PGothic" panose="020B0600070205080204" pitchFamily="34" charset="-128"/>
              </a:rPr>
              <a:t>			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  <a:buClr>
                <a:srgbClr val="000000"/>
              </a:buClr>
              <a:buFont typeface="Comic Sans MS" panose="030F0702030302020204" pitchFamily="66" charset="0"/>
              <a:buChar char="•"/>
            </a:pPr>
            <a:r>
              <a:rPr lang="en-US" altLang="de-DE" sz="2800" dirty="0">
                <a:ea typeface="MS PGothic" panose="020B0600070205080204" pitchFamily="34" charset="-128"/>
              </a:rPr>
              <a:t>2.-4. </a:t>
            </a:r>
            <a:r>
              <a:rPr lang="en-US" altLang="de-DE" sz="2800" dirty="0" err="1">
                <a:ea typeface="MS PGothic" panose="020B0600070205080204" pitchFamily="34" charset="-128"/>
              </a:rPr>
              <a:t>Schultag</a:t>
            </a:r>
            <a:r>
              <a:rPr lang="en-US" altLang="de-DE" sz="2800" dirty="0">
                <a:ea typeface="MS PGothic" panose="020B0600070205080204" pitchFamily="34" charset="-128"/>
              </a:rPr>
              <a:t>: Mi.-Fr, 16.-18.09.2026 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</a:pPr>
            <a:r>
              <a:rPr lang="en-US" altLang="de-DE" sz="2800" dirty="0">
                <a:ea typeface="MS PGothic" panose="020B0600070205080204" pitchFamily="34" charset="-128"/>
              </a:rPr>
              <a:t>				</a:t>
            </a:r>
            <a:r>
              <a:rPr lang="en-US" altLang="de-DE" sz="2800" b="1" dirty="0">
                <a:ea typeface="MS PGothic" panose="020B0600070205080204" pitchFamily="34" charset="-128"/>
              </a:rPr>
              <a:t>8.00 Uhr – 11.20 Uhr, 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</a:pPr>
            <a:r>
              <a:rPr lang="en-US" altLang="de-DE" sz="2800" b="1" dirty="0" err="1">
                <a:ea typeface="MS PGothic" panose="020B0600070205080204" pitchFamily="34" charset="-128"/>
              </a:rPr>
              <a:t>anschl</a:t>
            </a:r>
            <a:r>
              <a:rPr lang="en-US" altLang="de-DE" sz="2800" b="1" dirty="0">
                <a:ea typeface="MS PGothic" panose="020B0600070205080204" pitchFamily="34" charset="-128"/>
              </a:rPr>
              <a:t>. </a:t>
            </a:r>
            <a:r>
              <a:rPr lang="en-US" altLang="de-DE" sz="2800" b="1" dirty="0" err="1">
                <a:ea typeface="MS PGothic" panose="020B0600070205080204" pitchFamily="34" charset="-128"/>
              </a:rPr>
              <a:t>Betreuung</a:t>
            </a:r>
            <a:r>
              <a:rPr lang="en-US" altLang="de-DE" sz="2800" b="1" dirty="0">
                <a:ea typeface="MS PGothic" panose="020B0600070205080204" pitchFamily="34" charset="-128"/>
              </a:rPr>
              <a:t> </a:t>
            </a:r>
            <a:r>
              <a:rPr lang="en-US" altLang="de-DE" sz="2800" b="1" dirty="0" err="1">
                <a:ea typeface="MS PGothic" panose="020B0600070205080204" pitchFamily="34" charset="-128"/>
              </a:rPr>
              <a:t>angemeldeter</a:t>
            </a:r>
            <a:r>
              <a:rPr lang="en-US" altLang="de-DE" sz="2800" b="1" dirty="0">
                <a:ea typeface="MS PGothic" panose="020B0600070205080204" pitchFamily="34" charset="-128"/>
              </a:rPr>
              <a:t> Kinder in der OGTS und im Hort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</a:pPr>
            <a:r>
              <a:rPr lang="en-US" altLang="de-DE" sz="2800" b="1" dirty="0">
                <a:ea typeface="MS PGothic" panose="020B0600070205080204" pitchFamily="34" charset="-128"/>
              </a:rPr>
              <a:t>						</a:t>
            </a:r>
          </a:p>
          <a:p>
            <a:pPr eaLnBrk="1" hangingPunct="1">
              <a:lnSpc>
                <a:spcPct val="60000"/>
              </a:lnSpc>
              <a:spcBef>
                <a:spcPts val="300"/>
              </a:spcBef>
              <a:buClr>
                <a:srgbClr val="000000"/>
              </a:buClr>
              <a:buFont typeface="Comic Sans MS" panose="030F0702030302020204" pitchFamily="66" charset="0"/>
              <a:buChar char="•"/>
            </a:pPr>
            <a:r>
              <a:rPr lang="en-US" altLang="de-DE" sz="2800" dirty="0">
                <a:ea typeface="MS PGothic" panose="020B0600070205080204" pitchFamily="34" charset="-128"/>
              </a:rPr>
              <a:t>ab Montag, 21.09.2026                 </a:t>
            </a:r>
          </a:p>
          <a:p>
            <a:pPr marL="0" lvl="4" eaLnBrk="1" hangingPunct="1">
              <a:lnSpc>
                <a:spcPct val="60000"/>
              </a:lnSpc>
              <a:spcBef>
                <a:spcPts val="1600"/>
              </a:spcBef>
            </a:pPr>
            <a:r>
              <a:rPr lang="en-US" altLang="de-DE" sz="2800" b="1" dirty="0">
                <a:ea typeface="MS PGothic" panose="020B0600070205080204" pitchFamily="34" charset="-128"/>
              </a:rPr>
              <a:t>                  8.00 </a:t>
            </a:r>
            <a:r>
              <a:rPr lang="en-US" altLang="de-DE" sz="2800" b="1" dirty="0" err="1">
                <a:ea typeface="MS PGothic" panose="020B0600070205080204" pitchFamily="34" charset="-128"/>
              </a:rPr>
              <a:t>Uhr</a:t>
            </a:r>
            <a:r>
              <a:rPr lang="en-US" altLang="de-DE" sz="2800" b="1" dirty="0">
                <a:ea typeface="MS PGothic" panose="020B0600070205080204" pitchFamily="34" charset="-128"/>
              </a:rPr>
              <a:t> – Ende </a:t>
            </a:r>
            <a:r>
              <a:rPr lang="en-US" altLang="de-DE" sz="1800" b="1" dirty="0">
                <a:ea typeface="MS PGothic" panose="020B0600070205080204" pitchFamily="34" charset="-128"/>
              </a:rPr>
              <a:t>(</a:t>
            </a:r>
            <a:r>
              <a:rPr lang="en-US" altLang="de-DE" sz="1800" b="1" dirty="0" err="1">
                <a:ea typeface="MS PGothic" panose="020B0600070205080204" pitchFamily="34" charset="-128"/>
              </a:rPr>
              <a:t>nach</a:t>
            </a:r>
            <a:r>
              <a:rPr lang="en-US" altLang="de-DE" sz="1800" b="1" dirty="0">
                <a:ea typeface="MS PGothic" panose="020B0600070205080204" pitchFamily="34" charset="-128"/>
              </a:rPr>
              <a:t> </a:t>
            </a:r>
            <a:r>
              <a:rPr lang="en-US" altLang="de-DE" sz="1800" b="1" dirty="0" err="1">
                <a:ea typeface="MS PGothic" panose="020B0600070205080204" pitchFamily="34" charset="-128"/>
              </a:rPr>
              <a:t>Stundenplan</a:t>
            </a:r>
            <a:r>
              <a:rPr lang="en-US" altLang="de-DE" sz="1800" b="1" dirty="0">
                <a:ea typeface="MS PGothic" panose="020B0600070205080204" pitchFamily="34" charset="-128"/>
              </a:rPr>
              <a:t>) </a:t>
            </a:r>
            <a:r>
              <a:rPr lang="en-US" altLang="de-DE" sz="2800" dirty="0">
                <a:ea typeface="MS PGothic" panose="020B0600070205080204" pitchFamily="34" charset="-128"/>
              </a:rPr>
              <a:t>						                   </a:t>
            </a:r>
          </a:p>
        </p:txBody>
      </p:sp>
      <p:sp>
        <p:nvSpPr>
          <p:cNvPr id="28681" name="Rectangle 24">
            <a:extLst>
              <a:ext uri="{FF2B5EF4-FFF2-40B4-BE49-F238E27FC236}">
                <a16:creationId xmlns:a16="http://schemas.microsoft.com/office/drawing/2014/main" id="{F0BEFA09-B521-E976-46A0-0974EB089A55}"/>
              </a:ext>
            </a:extLst>
          </p:cNvPr>
          <p:cNvSpPr>
            <a:spLocks/>
          </p:cNvSpPr>
          <p:nvPr/>
        </p:nvSpPr>
        <p:spPr bwMode="auto">
          <a:xfrm>
            <a:off x="557213" y="577850"/>
            <a:ext cx="7283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Die ersten Schultage …</a:t>
            </a:r>
          </a:p>
        </p:txBody>
      </p:sp>
      <p:sp>
        <p:nvSpPr>
          <p:cNvPr id="28682" name="Rectangle 6">
            <a:extLst>
              <a:ext uri="{FF2B5EF4-FFF2-40B4-BE49-F238E27FC236}">
                <a16:creationId xmlns:a16="http://schemas.microsoft.com/office/drawing/2014/main" id="{69681E75-E76C-144A-D442-BE7EA15E4820}"/>
              </a:ext>
            </a:extLst>
          </p:cNvPr>
          <p:cNvSpPr>
            <a:spLocks/>
          </p:cNvSpPr>
          <p:nvPr/>
        </p:nvSpPr>
        <p:spPr bwMode="auto">
          <a:xfrm>
            <a:off x="2151063" y="5951538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8683" name="Bild 3">
            <a:extLst>
              <a:ext uri="{FF2B5EF4-FFF2-40B4-BE49-F238E27FC236}">
                <a16:creationId xmlns:a16="http://schemas.microsoft.com/office/drawing/2014/main" id="{2DA4BC83-C765-B178-BC1D-7E4EE95B1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372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reeform 1">
            <a:extLst>
              <a:ext uri="{FF2B5EF4-FFF2-40B4-BE49-F238E27FC236}">
                <a16:creationId xmlns:a16="http://schemas.microsoft.com/office/drawing/2014/main" id="{69A1015F-675E-6606-A485-F0DB2EC903C2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9699" name="Freeform 2">
            <a:extLst>
              <a:ext uri="{FF2B5EF4-FFF2-40B4-BE49-F238E27FC236}">
                <a16:creationId xmlns:a16="http://schemas.microsoft.com/office/drawing/2014/main" id="{1EDFC5CC-C141-5221-AF8D-A555C55908CF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9700" name="Freeform 3">
            <a:extLst>
              <a:ext uri="{FF2B5EF4-FFF2-40B4-BE49-F238E27FC236}">
                <a16:creationId xmlns:a16="http://schemas.microsoft.com/office/drawing/2014/main" id="{857D80BB-5D4C-975C-300F-6191698B2724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29701" name="Group 6">
            <a:extLst>
              <a:ext uri="{FF2B5EF4-FFF2-40B4-BE49-F238E27FC236}">
                <a16:creationId xmlns:a16="http://schemas.microsoft.com/office/drawing/2014/main" id="{E077C9FA-4B3B-CC7C-7050-BDAB2C8F028E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29720" name="Freeform 4">
              <a:extLst>
                <a:ext uri="{FF2B5EF4-FFF2-40B4-BE49-F238E27FC236}">
                  <a16:creationId xmlns:a16="http://schemas.microsoft.com/office/drawing/2014/main" id="{E4D1224A-0717-FE84-F5CA-066812DC474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29721" name="Freeform 5">
              <a:extLst>
                <a:ext uri="{FF2B5EF4-FFF2-40B4-BE49-F238E27FC236}">
                  <a16:creationId xmlns:a16="http://schemas.microsoft.com/office/drawing/2014/main" id="{877A5FDD-6A96-F6C4-4E44-FEE0CFF6F9A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29702" name="Group 19">
            <a:extLst>
              <a:ext uri="{FF2B5EF4-FFF2-40B4-BE49-F238E27FC236}">
                <a16:creationId xmlns:a16="http://schemas.microsoft.com/office/drawing/2014/main" id="{09746588-3BE5-AF99-DA59-F6D3A62D3FDE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29708" name="Group 17">
              <a:extLst>
                <a:ext uri="{FF2B5EF4-FFF2-40B4-BE49-F238E27FC236}">
                  <a16:creationId xmlns:a16="http://schemas.microsoft.com/office/drawing/2014/main" id="{04AF2E7E-503E-A5C2-3CF7-4187053B68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29710" name="Freeform 7">
                <a:extLst>
                  <a:ext uri="{FF2B5EF4-FFF2-40B4-BE49-F238E27FC236}">
                    <a16:creationId xmlns:a16="http://schemas.microsoft.com/office/drawing/2014/main" id="{6CA1AB5C-3D7C-3B37-9F73-9EFC8DC61EEA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29711" name="Group 16">
                <a:extLst>
                  <a:ext uri="{FF2B5EF4-FFF2-40B4-BE49-F238E27FC236}">
                    <a16:creationId xmlns:a16="http://schemas.microsoft.com/office/drawing/2014/main" id="{5F11DF4A-4A7B-4C77-2974-9ECC31B381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29712" name="Freeform 8">
                  <a:extLst>
                    <a:ext uri="{FF2B5EF4-FFF2-40B4-BE49-F238E27FC236}">
                      <a16:creationId xmlns:a16="http://schemas.microsoft.com/office/drawing/2014/main" id="{C7B07CF5-7CC6-B4AC-0277-0E6646684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3" name="Freeform 9">
                  <a:extLst>
                    <a:ext uri="{FF2B5EF4-FFF2-40B4-BE49-F238E27FC236}">
                      <a16:creationId xmlns:a16="http://schemas.microsoft.com/office/drawing/2014/main" id="{9AAC2B97-7445-7632-5401-3951D9A308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4" name="Freeform 10">
                  <a:extLst>
                    <a:ext uri="{FF2B5EF4-FFF2-40B4-BE49-F238E27FC236}">
                      <a16:creationId xmlns:a16="http://schemas.microsoft.com/office/drawing/2014/main" id="{617056FE-756A-8BFD-24FE-599D63E2E4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5" name="Freeform 11">
                  <a:extLst>
                    <a:ext uri="{FF2B5EF4-FFF2-40B4-BE49-F238E27FC236}">
                      <a16:creationId xmlns:a16="http://schemas.microsoft.com/office/drawing/2014/main" id="{E006E54C-258E-D710-E890-BAD75F3B7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6" name="Freeform 12">
                  <a:extLst>
                    <a:ext uri="{FF2B5EF4-FFF2-40B4-BE49-F238E27FC236}">
                      <a16:creationId xmlns:a16="http://schemas.microsoft.com/office/drawing/2014/main" id="{6F723A65-61FA-CD55-32D6-791B33B4E6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7" name="Freeform 13">
                  <a:extLst>
                    <a:ext uri="{FF2B5EF4-FFF2-40B4-BE49-F238E27FC236}">
                      <a16:creationId xmlns:a16="http://schemas.microsoft.com/office/drawing/2014/main" id="{784C6C7A-6656-595F-0BB8-FD79F57271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8" name="Freeform 14">
                  <a:extLst>
                    <a:ext uri="{FF2B5EF4-FFF2-40B4-BE49-F238E27FC236}">
                      <a16:creationId xmlns:a16="http://schemas.microsoft.com/office/drawing/2014/main" id="{604B35D3-7D2B-89B4-CEBE-0D717ADF8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29719" name="Freeform 15">
                  <a:extLst>
                    <a:ext uri="{FF2B5EF4-FFF2-40B4-BE49-F238E27FC236}">
                      <a16:creationId xmlns:a16="http://schemas.microsoft.com/office/drawing/2014/main" id="{6D7C786B-2F41-7D4D-DF2C-7BD84FCD9D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29709" name="Line 18">
              <a:extLst>
                <a:ext uri="{FF2B5EF4-FFF2-40B4-BE49-F238E27FC236}">
                  <a16:creationId xmlns:a16="http://schemas.microsoft.com/office/drawing/2014/main" id="{F5E1B0E9-CA20-3490-07E8-532124D7C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29703" name="Picture 20">
            <a:extLst>
              <a:ext uri="{FF2B5EF4-FFF2-40B4-BE49-F238E27FC236}">
                <a16:creationId xmlns:a16="http://schemas.microsoft.com/office/drawing/2014/main" id="{8F69A593-DF1C-783E-9896-68C711D8B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6631" name="Rectangle 23">
            <a:extLst>
              <a:ext uri="{FF2B5EF4-FFF2-40B4-BE49-F238E27FC236}">
                <a16:creationId xmlns:a16="http://schemas.microsoft.com/office/drawing/2014/main" id="{D64AC70A-4CCA-F2E6-F511-84B1C4686548}"/>
              </a:ext>
            </a:extLst>
          </p:cNvPr>
          <p:cNvSpPr>
            <a:spLocks/>
          </p:cNvSpPr>
          <p:nvPr/>
        </p:nvSpPr>
        <p:spPr bwMode="auto">
          <a:xfrm>
            <a:off x="518858" y="2183708"/>
            <a:ext cx="8039100" cy="4189412"/>
          </a:xfrm>
          <a:prstGeom prst="rect">
            <a:avLst/>
          </a:prstGeom>
          <a:noFill/>
          <a:ln>
            <a:noFill/>
          </a:ln>
        </p:spPr>
        <p:txBody>
          <a:bodyPr lIns="0" tIns="0" rIns="39200" bIns="0"/>
          <a:lstStyle>
            <a:lvl1pPr marL="646113" indent="-608013">
              <a:spcBef>
                <a:spcPts val="8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32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1pPr>
            <a:lvl2pPr marL="742950" indent="-285750">
              <a:spcBef>
                <a:spcPts val="7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8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2pPr>
            <a:lvl3pPr marL="1143000" indent="-228600">
              <a:spcBef>
                <a:spcPts val="6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3pPr>
            <a:lvl4pPr marL="1600200" indent="-228600">
              <a:spcBef>
                <a:spcPts val="5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4pPr>
            <a:lvl5pPr>
              <a:spcBef>
                <a:spcPts val="500"/>
              </a:spcBef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5pPr>
            <a:lvl6pPr marL="4572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6pPr>
            <a:lvl7pPr marL="9144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7pPr>
            <a:lvl8pPr marL="13716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8pPr>
            <a:lvl9pPr marL="1828800" eaLnBrk="0" fontAlgn="base" hangingPunct="0">
              <a:spcBef>
                <a:spcPts val="500"/>
              </a:spcBef>
              <a:spcAft>
                <a:spcPct val="0"/>
              </a:spcAft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902030302020204" pitchFamily="66" charset="0"/>
                <a:ea typeface="ヒラギノ明朝 ProN W3" panose="02020300000000000000" pitchFamily="18" charset="-128"/>
                <a:sym typeface="Comic Sans MS" panose="030F0902030302020204" pitchFamily="66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ts val="700"/>
              </a:spcBef>
              <a:buClr>
                <a:srgbClr val="000000"/>
              </a:buClr>
              <a:buFont typeface="Comic Sans MS" panose="030F0902030302020204" pitchFamily="66" charset="0"/>
              <a:buChar char="•"/>
              <a:defRPr/>
            </a:pPr>
            <a:endParaRPr lang="en-US" altLang="de-DE" sz="2800" dirty="0">
              <a:ea typeface="MS PGothic" panose="020B0600070205080204" pitchFamily="34" charset="-128"/>
            </a:endParaRPr>
          </a:p>
          <a:p>
            <a:pPr eaLnBrk="1" hangingPunct="1">
              <a:lnSpc>
                <a:spcPct val="60000"/>
              </a:lnSpc>
              <a:spcBef>
                <a:spcPts val="700"/>
              </a:spcBef>
              <a:buClr>
                <a:srgbClr val="000000"/>
              </a:buClr>
              <a:buFont typeface="Comic Sans MS" panose="030F0902030302020204" pitchFamily="66" charset="0"/>
              <a:buChar char="•"/>
              <a:defRPr/>
            </a:pPr>
            <a:r>
              <a:rPr lang="en-US" altLang="de-DE" sz="2800" dirty="0" err="1">
                <a:solidFill>
                  <a:schemeClr val="tx2"/>
                </a:solidFill>
                <a:ea typeface="MS PGothic" panose="020B0600070205080204" pitchFamily="34" charset="-128"/>
              </a:rPr>
              <a:t>werden</a:t>
            </a:r>
            <a:r>
              <a:rPr lang="en-US" altLang="de-DE" sz="2800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800" dirty="0" err="1">
                <a:solidFill>
                  <a:schemeClr val="tx2"/>
                </a:solidFill>
                <a:ea typeface="MS PGothic" panose="020B0600070205080204" pitchFamily="34" charset="-128"/>
              </a:rPr>
              <a:t>seit</a:t>
            </a:r>
            <a:r>
              <a:rPr lang="en-US" altLang="de-DE" sz="2800" dirty="0">
                <a:solidFill>
                  <a:schemeClr val="tx2"/>
                </a:solidFill>
                <a:ea typeface="MS PGothic" panose="020B0600070205080204" pitchFamily="34" charset="-128"/>
              </a:rPr>
              <a:t> 2017/18 </a:t>
            </a:r>
            <a:r>
              <a:rPr lang="en-US" altLang="de-DE" sz="2800" dirty="0" err="1">
                <a:solidFill>
                  <a:schemeClr val="tx2"/>
                </a:solidFill>
                <a:ea typeface="MS PGothic" panose="020B0600070205080204" pitchFamily="34" charset="-128"/>
              </a:rPr>
              <a:t>durchgeführt</a:t>
            </a:r>
            <a:endParaRPr lang="en-US" altLang="de-DE" sz="2800" dirty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60000"/>
              </a:lnSpc>
              <a:spcBef>
                <a:spcPts val="700"/>
              </a:spcBef>
              <a:defRPr/>
            </a:pPr>
            <a:r>
              <a:rPr lang="en-US" altLang="de-DE" sz="2800" dirty="0">
                <a:ea typeface="MS PGothic" panose="020B0600070205080204" pitchFamily="34" charset="-128"/>
              </a:rPr>
              <a:t>			</a:t>
            </a:r>
          </a:p>
          <a:p>
            <a:pPr eaLnBrk="1" hangingPunct="1">
              <a:lnSpc>
                <a:spcPct val="60000"/>
              </a:lnSpc>
              <a:spcBef>
                <a:spcPts val="700"/>
              </a:spcBef>
              <a:buClr>
                <a:srgbClr val="000000"/>
              </a:buClr>
              <a:buFont typeface="Comic Sans MS" panose="030F0902030302020204" pitchFamily="66" charset="0"/>
              <a:buChar char="•"/>
              <a:defRPr/>
            </a:pPr>
            <a:r>
              <a:rPr lang="en-US" altLang="de-DE" sz="2800" dirty="0">
                <a:ea typeface="MS PGothic" panose="020B0600070205080204" pitchFamily="34" charset="-128"/>
              </a:rPr>
              <a:t>in der 1. / 2. </a:t>
            </a:r>
            <a:r>
              <a:rPr lang="en-US" altLang="de-DE" sz="2800" dirty="0" err="1">
                <a:ea typeface="MS PGothic" panose="020B0600070205080204" pitchFamily="34" charset="-128"/>
              </a:rPr>
              <a:t>Klassenstufe</a:t>
            </a:r>
            <a:endParaRPr lang="en-US" altLang="de-DE" sz="2800" dirty="0">
              <a:ea typeface="MS PGothic" panose="020B0600070205080204" pitchFamily="34" charset="-128"/>
            </a:endParaRPr>
          </a:p>
          <a:p>
            <a:pPr eaLnBrk="1" hangingPunct="1">
              <a:lnSpc>
                <a:spcPct val="60000"/>
              </a:lnSpc>
              <a:spcBef>
                <a:spcPts val="700"/>
              </a:spcBef>
              <a:defRPr/>
            </a:pPr>
            <a:endParaRPr lang="en-US" altLang="de-DE" sz="2800" b="1" dirty="0">
              <a:ea typeface="MS PGothic" panose="020B0600070205080204" pitchFamily="34" charset="-128"/>
            </a:endParaRPr>
          </a:p>
          <a:p>
            <a:pPr eaLnBrk="1" hangingPunct="1">
              <a:lnSpc>
                <a:spcPct val="60000"/>
              </a:lnSpc>
              <a:spcBef>
                <a:spcPts val="300"/>
              </a:spcBef>
              <a:buClr>
                <a:srgbClr val="000000"/>
              </a:buClr>
              <a:buFont typeface="Comic Sans MS" panose="030F0902030302020204" pitchFamily="66" charset="0"/>
              <a:buChar char="•"/>
              <a:defRPr/>
            </a:pPr>
            <a:r>
              <a:rPr lang="en-US" altLang="de-DE" sz="2800" dirty="0">
                <a:ea typeface="MS PGothic" panose="020B0600070205080204" pitchFamily="34" charset="-128"/>
              </a:rPr>
              <a:t>Details </a:t>
            </a:r>
            <a:r>
              <a:rPr lang="en-US" altLang="de-DE" sz="2800" dirty="0" err="1">
                <a:ea typeface="MS PGothic" panose="020B0600070205080204" pitchFamily="34" charset="-128"/>
              </a:rPr>
              <a:t>dazu</a:t>
            </a:r>
            <a:r>
              <a:rPr lang="en-US" altLang="de-DE" sz="2800" dirty="0">
                <a:ea typeface="MS PGothic" panose="020B0600070205080204" pitchFamily="34" charset="-128"/>
              </a:rPr>
              <a:t> auf </a:t>
            </a:r>
            <a:r>
              <a:rPr lang="en-US" altLang="de-DE" sz="2800" dirty="0" err="1">
                <a:ea typeface="MS PGothic" panose="020B0600070205080204" pitchFamily="34" charset="-128"/>
              </a:rPr>
              <a:t>dem</a:t>
            </a:r>
            <a:r>
              <a:rPr lang="en-US" altLang="de-DE" sz="2800" dirty="0">
                <a:ea typeface="MS PGothic" panose="020B0600070205080204" pitchFamily="34" charset="-128"/>
              </a:rPr>
              <a:t> 1. </a:t>
            </a:r>
            <a:r>
              <a:rPr lang="en-US" altLang="de-DE" sz="2800" dirty="0" err="1">
                <a:ea typeface="MS PGothic" panose="020B0600070205080204" pitchFamily="34" charset="-128"/>
              </a:rPr>
              <a:t>Elternabend</a:t>
            </a:r>
            <a:r>
              <a:rPr lang="en-US" altLang="de-DE" sz="2800" dirty="0">
                <a:ea typeface="MS PGothic" panose="020B0600070205080204" pitchFamily="34" charset="-128"/>
              </a:rPr>
              <a:t> am </a:t>
            </a:r>
          </a:p>
          <a:p>
            <a:pPr marL="38100" indent="0" eaLnBrk="1" hangingPunct="1">
              <a:lnSpc>
                <a:spcPct val="60000"/>
              </a:lnSpc>
              <a:spcBef>
                <a:spcPts val="300"/>
              </a:spcBef>
              <a:buClr>
                <a:srgbClr val="000000"/>
              </a:buClr>
              <a:defRPr/>
            </a:pPr>
            <a:endParaRPr lang="en-US" altLang="de-DE" sz="2800" dirty="0">
              <a:ea typeface="MS PGothic" panose="020B0600070205080204" pitchFamily="34" charset="-128"/>
            </a:endParaRPr>
          </a:p>
          <a:p>
            <a:pPr marL="38100" indent="0" algn="ctr" eaLnBrk="1" hangingPunct="1">
              <a:lnSpc>
                <a:spcPct val="60000"/>
              </a:lnSpc>
              <a:spcBef>
                <a:spcPts val="300"/>
              </a:spcBef>
              <a:buClr>
                <a:srgbClr val="000000"/>
              </a:buClr>
              <a:defRPr/>
            </a:pPr>
            <a:r>
              <a:rPr lang="en-US" altLang="de-DE" sz="2800" dirty="0" err="1">
                <a:solidFill>
                  <a:srgbClr val="9E3AFF"/>
                </a:solidFill>
                <a:ea typeface="MS PGothic" panose="020B0600070205080204" pitchFamily="34" charset="-128"/>
              </a:rPr>
              <a:t>Mittwoch</a:t>
            </a:r>
            <a:r>
              <a:rPr lang="en-US" altLang="de-DE" sz="2800" dirty="0">
                <a:solidFill>
                  <a:srgbClr val="9E3AFF"/>
                </a:solidFill>
                <a:ea typeface="MS PGothic" panose="020B0600070205080204" pitchFamily="34" charset="-128"/>
              </a:rPr>
              <a:t>, 16.09.2026 um 19.30 Uhr</a:t>
            </a:r>
          </a:p>
          <a:p>
            <a:pPr marL="38100" indent="0" algn="ctr" eaLnBrk="1" hangingPunct="1">
              <a:lnSpc>
                <a:spcPct val="60000"/>
              </a:lnSpc>
              <a:spcBef>
                <a:spcPts val="300"/>
              </a:spcBef>
              <a:buClr>
                <a:srgbClr val="000000"/>
              </a:buClr>
              <a:defRPr/>
            </a:pPr>
            <a:r>
              <a:rPr lang="en-US" altLang="de-DE" sz="2800" dirty="0">
                <a:solidFill>
                  <a:srgbClr val="9E3AFF"/>
                </a:solidFill>
                <a:ea typeface="MS PGothic" panose="020B0600070205080204" pitchFamily="34" charset="-128"/>
              </a:rPr>
              <a:t>              </a:t>
            </a:r>
            <a:r>
              <a:rPr lang="en-US" altLang="de-DE" sz="2800" dirty="0" err="1">
                <a:solidFill>
                  <a:srgbClr val="9E3AFF"/>
                </a:solidFill>
                <a:ea typeface="MS PGothic" panose="020B0600070205080204" pitchFamily="34" charset="-128"/>
              </a:rPr>
              <a:t>im</a:t>
            </a:r>
            <a:r>
              <a:rPr lang="en-US" altLang="de-DE" sz="2800" dirty="0">
                <a:solidFill>
                  <a:srgbClr val="9E3AFF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800" dirty="0" err="1">
                <a:solidFill>
                  <a:srgbClr val="9E3AFF"/>
                </a:solidFill>
                <a:ea typeface="MS PGothic" panose="020B0600070205080204" pitchFamily="34" charset="-128"/>
              </a:rPr>
              <a:t>Klassenzimmer</a:t>
            </a:r>
            <a:r>
              <a:rPr lang="en-US" altLang="de-DE" sz="2800" dirty="0">
                <a:solidFill>
                  <a:srgbClr val="9E3AFF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800" dirty="0" err="1">
                <a:solidFill>
                  <a:srgbClr val="9E3AFF"/>
                </a:solidFill>
                <a:ea typeface="MS PGothic" panose="020B0600070205080204" pitchFamily="34" charset="-128"/>
              </a:rPr>
              <a:t>Ihres</a:t>
            </a:r>
            <a:r>
              <a:rPr lang="en-US" altLang="de-DE" sz="2800" dirty="0">
                <a:solidFill>
                  <a:srgbClr val="9E3AFF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2800" dirty="0" err="1">
                <a:solidFill>
                  <a:srgbClr val="9E3AFF"/>
                </a:solidFill>
                <a:ea typeface="MS PGothic" panose="020B0600070205080204" pitchFamily="34" charset="-128"/>
              </a:rPr>
              <a:t>Kindes</a:t>
            </a:r>
            <a:r>
              <a:rPr lang="en-US" altLang="de-DE" sz="2800" dirty="0">
                <a:ea typeface="MS PGothic" panose="020B0600070205080204" pitchFamily="34" charset="-128"/>
              </a:rPr>
              <a:t> 						                   </a:t>
            </a:r>
          </a:p>
        </p:txBody>
      </p:sp>
      <p:sp>
        <p:nvSpPr>
          <p:cNvPr id="29705" name="Rectangle 24">
            <a:extLst>
              <a:ext uri="{FF2B5EF4-FFF2-40B4-BE49-F238E27FC236}">
                <a16:creationId xmlns:a16="http://schemas.microsoft.com/office/drawing/2014/main" id="{84E559E9-1DD9-7B5C-5D9C-44E783285DB3}"/>
              </a:ext>
            </a:extLst>
          </p:cNvPr>
          <p:cNvSpPr>
            <a:spLocks/>
          </p:cNvSpPr>
          <p:nvPr/>
        </p:nvSpPr>
        <p:spPr bwMode="auto">
          <a:xfrm>
            <a:off x="557213" y="577850"/>
            <a:ext cx="7283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Lernentwicklungsgespräche</a:t>
            </a:r>
            <a:r>
              <a:rPr lang="en-US" altLang="de-DE" sz="36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statt</a:t>
            </a:r>
            <a:r>
              <a:rPr lang="en-US" altLang="de-DE" sz="36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Zwischenzeugnis</a:t>
            </a:r>
            <a:endParaRPr lang="en-US" altLang="de-DE" sz="36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29706" name="Rectangle 6">
            <a:extLst>
              <a:ext uri="{FF2B5EF4-FFF2-40B4-BE49-F238E27FC236}">
                <a16:creationId xmlns:a16="http://schemas.microsoft.com/office/drawing/2014/main" id="{CFA47B6E-004B-AA9D-F876-F5AB366A9D95}"/>
              </a:ext>
            </a:extLst>
          </p:cNvPr>
          <p:cNvSpPr>
            <a:spLocks/>
          </p:cNvSpPr>
          <p:nvPr/>
        </p:nvSpPr>
        <p:spPr bwMode="auto">
          <a:xfrm>
            <a:off x="2151063" y="5951538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29707" name="Bild 3">
            <a:extLst>
              <a:ext uri="{FF2B5EF4-FFF2-40B4-BE49-F238E27FC236}">
                <a16:creationId xmlns:a16="http://schemas.microsoft.com/office/drawing/2014/main" id="{6F53D976-55A1-F301-265A-E076E7C7E1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372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reeform 1">
            <a:extLst>
              <a:ext uri="{FF2B5EF4-FFF2-40B4-BE49-F238E27FC236}">
                <a16:creationId xmlns:a16="http://schemas.microsoft.com/office/drawing/2014/main" id="{1B2242F0-9005-2B86-BBC0-D905EBABB4F0}"/>
              </a:ext>
            </a:extLst>
          </p:cNvPr>
          <p:cNvSpPr>
            <a:spLocks/>
          </p:cNvSpPr>
          <p:nvPr/>
        </p:nvSpPr>
        <p:spPr bwMode="auto">
          <a:xfrm>
            <a:off x="0" y="1581150"/>
            <a:ext cx="8902700" cy="52705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0 h 21600"/>
              <a:gd name="T10" fmla="*/ 2147483646 w 21600"/>
              <a:gd name="T11" fmla="*/ 0 h 21600"/>
              <a:gd name="T12" fmla="*/ 2147483646 w 21600"/>
              <a:gd name="T13" fmla="*/ 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600" h="21600">
                <a:moveTo>
                  <a:pt x="15296" y="0"/>
                </a:moveTo>
                <a:lnTo>
                  <a:pt x="0" y="5819"/>
                </a:lnTo>
                <a:lnTo>
                  <a:pt x="11757" y="21600"/>
                </a:lnTo>
                <a:lnTo>
                  <a:pt x="21600" y="6715"/>
                </a:lnTo>
                <a:lnTo>
                  <a:pt x="15296" y="0"/>
                </a:lnTo>
                <a:close/>
                <a:moveTo>
                  <a:pt x="15296" y="0"/>
                </a:moveTo>
              </a:path>
            </a:pathLst>
          </a:custGeom>
          <a:solidFill>
            <a:srgbClr val="FEB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pic>
        <p:nvPicPr>
          <p:cNvPr id="30723" name="Picture 3">
            <a:extLst>
              <a:ext uri="{FF2B5EF4-FFF2-40B4-BE49-F238E27FC236}">
                <a16:creationId xmlns:a16="http://schemas.microsoft.com/office/drawing/2014/main" id="{F7676D86-B11F-ED07-08FC-2B6CDBE02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60350"/>
            <a:ext cx="11684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24" name="Rectangle 6">
            <a:extLst>
              <a:ext uri="{FF2B5EF4-FFF2-40B4-BE49-F238E27FC236}">
                <a16:creationId xmlns:a16="http://schemas.microsoft.com/office/drawing/2014/main" id="{F6737BA0-35DD-BC2F-6472-A9286E818E4E}"/>
              </a:ext>
            </a:extLst>
          </p:cNvPr>
          <p:cNvSpPr>
            <a:spLocks/>
          </p:cNvSpPr>
          <p:nvPr/>
        </p:nvSpPr>
        <p:spPr bwMode="auto">
          <a:xfrm>
            <a:off x="2195513" y="40481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30725" name="Bild 3">
            <a:extLst>
              <a:ext uri="{FF2B5EF4-FFF2-40B4-BE49-F238E27FC236}">
                <a16:creationId xmlns:a16="http://schemas.microsoft.com/office/drawing/2014/main" id="{8EB7797F-9042-A188-2350-00E6B0C7D8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Rectangle 6">
            <a:extLst>
              <a:ext uri="{FF2B5EF4-FFF2-40B4-BE49-F238E27FC236}">
                <a16:creationId xmlns:a16="http://schemas.microsoft.com/office/drawing/2014/main" id="{69F24FED-B06C-6B0E-9452-A9B737C9C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713" y="2420938"/>
            <a:ext cx="64262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129200" bIns="50800" anchor="b"/>
          <a:lstStyle>
            <a:lvl1pPr marL="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4953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9525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14097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18669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  <a:t>Wir freuen uns </a:t>
            </a:r>
            <a:b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</a:br>
            <a: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  <a:t>auf Sie und </a:t>
            </a:r>
            <a:b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</a:br>
            <a: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  <a:t>auf Ihr Kind!</a:t>
            </a:r>
            <a:endParaRPr lang="en-US" altLang="de-DE" sz="4000" b="1">
              <a:solidFill>
                <a:srgbClr val="001D62"/>
              </a:solidFill>
              <a:latin typeface="Comic Sans MS" panose="030F0702030302020204" pitchFamily="66" charset="0"/>
              <a:ea typeface="ヒラギノ明朝 ProN W6" pitchFamily="3" charset="-128"/>
              <a:sym typeface="Comic Sans MS" panose="030F0702030302020204" pitchFamily="66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1">
            <a:extLst>
              <a:ext uri="{FF2B5EF4-FFF2-40B4-BE49-F238E27FC236}">
                <a16:creationId xmlns:a16="http://schemas.microsoft.com/office/drawing/2014/main" id="{65DB573B-43D3-1815-403D-52BD7D1AF98D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7171" name="Freeform 2">
            <a:extLst>
              <a:ext uri="{FF2B5EF4-FFF2-40B4-BE49-F238E27FC236}">
                <a16:creationId xmlns:a16="http://schemas.microsoft.com/office/drawing/2014/main" id="{BEEF1E2B-ECD8-5BA0-43B0-B5CFCF9A9168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7172" name="Freeform 3">
            <a:extLst>
              <a:ext uri="{FF2B5EF4-FFF2-40B4-BE49-F238E27FC236}">
                <a16:creationId xmlns:a16="http://schemas.microsoft.com/office/drawing/2014/main" id="{4F869785-87D3-56FC-3C41-669F62559EC2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7173" name="Group 6">
            <a:extLst>
              <a:ext uri="{FF2B5EF4-FFF2-40B4-BE49-F238E27FC236}">
                <a16:creationId xmlns:a16="http://schemas.microsoft.com/office/drawing/2014/main" id="{C549D0D9-D127-0AF6-1249-8C3C0B90164A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7193" name="Freeform 4">
              <a:extLst>
                <a:ext uri="{FF2B5EF4-FFF2-40B4-BE49-F238E27FC236}">
                  <a16:creationId xmlns:a16="http://schemas.microsoft.com/office/drawing/2014/main" id="{F44F372D-08E8-0B75-DCB4-52EFF8ABB0B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7194" name="Freeform 5">
              <a:extLst>
                <a:ext uri="{FF2B5EF4-FFF2-40B4-BE49-F238E27FC236}">
                  <a16:creationId xmlns:a16="http://schemas.microsoft.com/office/drawing/2014/main" id="{8139ACC5-B577-6D2B-36AC-EA9EC0512F1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7174" name="Group 19">
            <a:extLst>
              <a:ext uri="{FF2B5EF4-FFF2-40B4-BE49-F238E27FC236}">
                <a16:creationId xmlns:a16="http://schemas.microsoft.com/office/drawing/2014/main" id="{45440DA2-D69B-03E8-839A-F7C06D3828BF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7181" name="Group 17">
              <a:extLst>
                <a:ext uri="{FF2B5EF4-FFF2-40B4-BE49-F238E27FC236}">
                  <a16:creationId xmlns:a16="http://schemas.microsoft.com/office/drawing/2014/main" id="{3BB37553-051D-D2CD-E1BC-F5DC6F2841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7183" name="Freeform 7">
                <a:extLst>
                  <a:ext uri="{FF2B5EF4-FFF2-40B4-BE49-F238E27FC236}">
                    <a16:creationId xmlns:a16="http://schemas.microsoft.com/office/drawing/2014/main" id="{02127045-0799-E936-6E66-4974B561FDFA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7184" name="Group 16">
                <a:extLst>
                  <a:ext uri="{FF2B5EF4-FFF2-40B4-BE49-F238E27FC236}">
                    <a16:creationId xmlns:a16="http://schemas.microsoft.com/office/drawing/2014/main" id="{14EF7746-8496-2F0D-EAB1-5974E14DA9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7185" name="Freeform 8">
                  <a:extLst>
                    <a:ext uri="{FF2B5EF4-FFF2-40B4-BE49-F238E27FC236}">
                      <a16:creationId xmlns:a16="http://schemas.microsoft.com/office/drawing/2014/main" id="{43382919-1883-F0F1-0A21-4617F0613D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86" name="Freeform 9">
                  <a:extLst>
                    <a:ext uri="{FF2B5EF4-FFF2-40B4-BE49-F238E27FC236}">
                      <a16:creationId xmlns:a16="http://schemas.microsoft.com/office/drawing/2014/main" id="{43A0DF64-8B13-86F2-12D4-294A2C740A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87" name="Freeform 10">
                  <a:extLst>
                    <a:ext uri="{FF2B5EF4-FFF2-40B4-BE49-F238E27FC236}">
                      <a16:creationId xmlns:a16="http://schemas.microsoft.com/office/drawing/2014/main" id="{9AB22A5C-8D2A-0B2E-E2F0-E965604705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88" name="Freeform 11">
                  <a:extLst>
                    <a:ext uri="{FF2B5EF4-FFF2-40B4-BE49-F238E27FC236}">
                      <a16:creationId xmlns:a16="http://schemas.microsoft.com/office/drawing/2014/main" id="{42035E7E-8AAE-B4F1-D578-7167D2F888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89" name="Freeform 12">
                  <a:extLst>
                    <a:ext uri="{FF2B5EF4-FFF2-40B4-BE49-F238E27FC236}">
                      <a16:creationId xmlns:a16="http://schemas.microsoft.com/office/drawing/2014/main" id="{E5FD97CD-6C46-7BDF-7AE4-FAD84D338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90" name="Freeform 13">
                  <a:extLst>
                    <a:ext uri="{FF2B5EF4-FFF2-40B4-BE49-F238E27FC236}">
                      <a16:creationId xmlns:a16="http://schemas.microsoft.com/office/drawing/2014/main" id="{CC16BBAB-2F70-EAA7-8EDE-262C127FC1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91" name="Freeform 14">
                  <a:extLst>
                    <a:ext uri="{FF2B5EF4-FFF2-40B4-BE49-F238E27FC236}">
                      <a16:creationId xmlns:a16="http://schemas.microsoft.com/office/drawing/2014/main" id="{5403BB00-767A-31B7-0C41-8B0A05B14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7192" name="Freeform 15">
                  <a:extLst>
                    <a:ext uri="{FF2B5EF4-FFF2-40B4-BE49-F238E27FC236}">
                      <a16:creationId xmlns:a16="http://schemas.microsoft.com/office/drawing/2014/main" id="{1E592928-640A-1935-8A8B-5ADC8793CB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7182" name="Line 18">
              <a:extLst>
                <a:ext uri="{FF2B5EF4-FFF2-40B4-BE49-F238E27FC236}">
                  <a16:creationId xmlns:a16="http://schemas.microsoft.com/office/drawing/2014/main" id="{BB59844D-C131-3DFE-23D2-8882822CD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7175" name="Picture 20">
            <a:extLst>
              <a:ext uri="{FF2B5EF4-FFF2-40B4-BE49-F238E27FC236}">
                <a16:creationId xmlns:a16="http://schemas.microsoft.com/office/drawing/2014/main" id="{D2B49DC4-0FD1-E48D-B55B-97DC80B90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657850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176" name="Rectangle 23">
            <a:extLst>
              <a:ext uri="{FF2B5EF4-FFF2-40B4-BE49-F238E27FC236}">
                <a16:creationId xmlns:a16="http://schemas.microsoft.com/office/drawing/2014/main" id="{674502C4-D8ED-4097-3CEC-A34B8A0805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3789363"/>
            <a:ext cx="7696200" cy="2016125"/>
          </a:xfrm>
        </p:spPr>
        <p:txBody>
          <a:bodyPr rIns="129200"/>
          <a:lstStyle/>
          <a:p>
            <a:pPr marL="381000" indent="-342900" algn="ctr" eaLnBrk="1" hangingPunct="1">
              <a:lnSpc>
                <a:spcPct val="60000"/>
              </a:lnSpc>
            </a:pPr>
            <a:r>
              <a:rPr lang="en-US" altLang="de-DE" sz="8000">
                <a:solidFill>
                  <a:srgbClr val="FEB400"/>
                </a:solidFill>
              </a:rPr>
              <a:t>Gemeinsam </a:t>
            </a:r>
          </a:p>
          <a:p>
            <a:pPr marL="381000" indent="-342900" algn="ctr" eaLnBrk="1" hangingPunct="1">
              <a:lnSpc>
                <a:spcPct val="60000"/>
              </a:lnSpc>
            </a:pPr>
            <a:r>
              <a:rPr lang="en-US" altLang="de-DE" sz="8000">
                <a:solidFill>
                  <a:srgbClr val="FEB400"/>
                </a:solidFill>
              </a:rPr>
              <a:t>auf dem Weg</a:t>
            </a:r>
          </a:p>
        </p:txBody>
      </p:sp>
      <p:sp>
        <p:nvSpPr>
          <p:cNvPr id="7177" name="Rectangle 24">
            <a:extLst>
              <a:ext uri="{FF2B5EF4-FFF2-40B4-BE49-F238E27FC236}">
                <a16:creationId xmlns:a16="http://schemas.microsoft.com/office/drawing/2014/main" id="{D1036B0E-6C5E-8A2A-42F5-32D29CBEB03E}"/>
              </a:ext>
            </a:extLst>
          </p:cNvPr>
          <p:cNvSpPr>
            <a:spLocks/>
          </p:cNvSpPr>
          <p:nvPr/>
        </p:nvSpPr>
        <p:spPr bwMode="auto">
          <a:xfrm>
            <a:off x="539750" y="476250"/>
            <a:ext cx="73993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lIns="0" tIns="0" rIns="39200" bIns="0" anchor="b"/>
          <a:lstStyle>
            <a:lvl1pPr marL="38100">
              <a:spcBef>
                <a:spcPts val="800"/>
              </a:spcBef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de-DE" sz="4400">
                <a:solidFill>
                  <a:srgbClr val="8A0BFF"/>
                </a:solidFill>
                <a:ea typeface="MS PGothic" panose="020B0600070205080204" pitchFamily="34" charset="-128"/>
              </a:rPr>
              <a:t>Leitbild (Motto) der Schule</a:t>
            </a:r>
          </a:p>
        </p:txBody>
      </p:sp>
      <p:sp>
        <p:nvSpPr>
          <p:cNvPr id="7178" name="Rectangle 24">
            <a:extLst>
              <a:ext uri="{FF2B5EF4-FFF2-40B4-BE49-F238E27FC236}">
                <a16:creationId xmlns:a16="http://schemas.microsoft.com/office/drawing/2014/main" id="{64C4C84C-8D96-AC35-DA37-902F888DA843}"/>
              </a:ext>
            </a:extLst>
          </p:cNvPr>
          <p:cNvSpPr>
            <a:spLocks/>
          </p:cNvSpPr>
          <p:nvPr/>
        </p:nvSpPr>
        <p:spPr bwMode="auto">
          <a:xfrm>
            <a:off x="827088" y="1628775"/>
            <a:ext cx="7399337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lIns="0" tIns="0" rIns="39200" bIns="0" anchor="b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0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Schulleitung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und  Gemeinde,  </a:t>
            </a:r>
          </a:p>
          <a:p>
            <a:pPr eaLnBrk="1" hangingPunct="1">
              <a:spcBef>
                <a:spcPct val="0"/>
              </a:spcBef>
              <a:buSzPct val="125000"/>
            </a:pP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Lehrkräfte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,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Schüler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,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Eltern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, </a:t>
            </a:r>
          </a:p>
          <a:p>
            <a:pPr eaLnBrk="1" hangingPunct="1">
              <a:spcBef>
                <a:spcPct val="0"/>
              </a:spcBef>
              <a:buSzPct val="125000"/>
            </a:pP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Mitarbeiter und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Ganztageskräfte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SzPct val="125000"/>
            </a:pP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Kooperationspartner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und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Förderer</a:t>
            </a:r>
            <a:endParaRPr lang="en-US" altLang="de-DE" sz="2100" dirty="0">
              <a:solidFill>
                <a:schemeClr val="tx2"/>
              </a:solidFill>
              <a:ea typeface="ヒラギノ角ゴ ProN W3" pitchFamily="3" charset="-128"/>
              <a:sym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SzPct val="125000"/>
            </a:pP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entwickeln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unsere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Schule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stetig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weiter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, d. h.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wir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 </a:t>
            </a:r>
            <a:r>
              <a:rPr lang="en-US" altLang="de-DE" sz="2100" dirty="0" err="1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sind</a:t>
            </a:r>
            <a:r>
              <a:rPr lang="en-US" altLang="de-DE" sz="2100" dirty="0">
                <a:solidFill>
                  <a:schemeClr val="tx2"/>
                </a:solidFill>
                <a:ea typeface="ヒラギノ角ゴ ProN W3" pitchFamily="3" charset="-128"/>
                <a:sym typeface="Arial" panose="020B0604020202020204" pitchFamily="34" charset="0"/>
              </a:rPr>
              <a:t>:</a:t>
            </a:r>
            <a:endParaRPr lang="en-US" altLang="de-DE" sz="2100" dirty="0">
              <a:ea typeface="ヒラギノ角ゴ ProN W3" pitchFamily="3" charset="-128"/>
            </a:endParaRP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id="{A3333B4F-52DE-DE5D-42BD-EBC60C3B2699}"/>
              </a:ext>
            </a:extLst>
          </p:cNvPr>
          <p:cNvSpPr>
            <a:spLocks/>
          </p:cNvSpPr>
          <p:nvPr/>
        </p:nvSpPr>
        <p:spPr bwMode="auto">
          <a:xfrm>
            <a:off x="2051050" y="5981700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7180" name="Bild 3">
            <a:extLst>
              <a:ext uri="{FF2B5EF4-FFF2-40B4-BE49-F238E27FC236}">
                <a16:creationId xmlns:a16="http://schemas.microsoft.com/office/drawing/2014/main" id="{A77665A3-247F-1393-0EB2-A51541F2ED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0213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1">
            <a:extLst>
              <a:ext uri="{FF2B5EF4-FFF2-40B4-BE49-F238E27FC236}">
                <a16:creationId xmlns:a16="http://schemas.microsoft.com/office/drawing/2014/main" id="{C1957E59-81E6-DBE4-5D24-AEBA9C82C054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8195" name="Freeform 2">
            <a:extLst>
              <a:ext uri="{FF2B5EF4-FFF2-40B4-BE49-F238E27FC236}">
                <a16:creationId xmlns:a16="http://schemas.microsoft.com/office/drawing/2014/main" id="{022F1213-297E-B2B8-F7D0-7D5FA311EA9E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8196" name="Freeform 3">
            <a:extLst>
              <a:ext uri="{FF2B5EF4-FFF2-40B4-BE49-F238E27FC236}">
                <a16:creationId xmlns:a16="http://schemas.microsoft.com/office/drawing/2014/main" id="{D1CBC51C-D88D-E4E6-727F-0ECAC589417D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8197" name="Group 6">
            <a:extLst>
              <a:ext uri="{FF2B5EF4-FFF2-40B4-BE49-F238E27FC236}">
                <a16:creationId xmlns:a16="http://schemas.microsoft.com/office/drawing/2014/main" id="{9B7F21A0-4401-FC7D-E211-B12CDF1439F7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8228" name="Freeform 4">
              <a:extLst>
                <a:ext uri="{FF2B5EF4-FFF2-40B4-BE49-F238E27FC236}">
                  <a16:creationId xmlns:a16="http://schemas.microsoft.com/office/drawing/2014/main" id="{A21D8B6A-3227-DB1D-14B4-35179CD414B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8229" name="Freeform 5">
              <a:extLst>
                <a:ext uri="{FF2B5EF4-FFF2-40B4-BE49-F238E27FC236}">
                  <a16:creationId xmlns:a16="http://schemas.microsoft.com/office/drawing/2014/main" id="{90A8244D-6B68-8D69-4BDE-5402B178A03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8198" name="Group 19">
            <a:extLst>
              <a:ext uri="{FF2B5EF4-FFF2-40B4-BE49-F238E27FC236}">
                <a16:creationId xmlns:a16="http://schemas.microsoft.com/office/drawing/2014/main" id="{8ABD0484-EC72-473B-C576-B3070D9B20E9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8216" name="Group 17">
              <a:extLst>
                <a:ext uri="{FF2B5EF4-FFF2-40B4-BE49-F238E27FC236}">
                  <a16:creationId xmlns:a16="http://schemas.microsoft.com/office/drawing/2014/main" id="{8C810F58-167C-23B6-4E26-42FC5CA7E6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8218" name="Freeform 7">
                <a:extLst>
                  <a:ext uri="{FF2B5EF4-FFF2-40B4-BE49-F238E27FC236}">
                    <a16:creationId xmlns:a16="http://schemas.microsoft.com/office/drawing/2014/main" id="{89114028-64D7-8471-7726-D202018297DC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8219" name="Group 16">
                <a:extLst>
                  <a:ext uri="{FF2B5EF4-FFF2-40B4-BE49-F238E27FC236}">
                    <a16:creationId xmlns:a16="http://schemas.microsoft.com/office/drawing/2014/main" id="{010D1B40-6960-D1E4-1B6B-7288035633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8220" name="Freeform 8">
                  <a:extLst>
                    <a:ext uri="{FF2B5EF4-FFF2-40B4-BE49-F238E27FC236}">
                      <a16:creationId xmlns:a16="http://schemas.microsoft.com/office/drawing/2014/main" id="{28B01B36-9AC5-E1A0-9C12-6219EB0411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1" name="Freeform 9">
                  <a:extLst>
                    <a:ext uri="{FF2B5EF4-FFF2-40B4-BE49-F238E27FC236}">
                      <a16:creationId xmlns:a16="http://schemas.microsoft.com/office/drawing/2014/main" id="{C663A6AD-060F-37E5-B15B-1ACC32CAB7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2" name="Freeform 10">
                  <a:extLst>
                    <a:ext uri="{FF2B5EF4-FFF2-40B4-BE49-F238E27FC236}">
                      <a16:creationId xmlns:a16="http://schemas.microsoft.com/office/drawing/2014/main" id="{B00A983C-D84C-D42C-FF6B-B47E525B81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3" name="Freeform 11">
                  <a:extLst>
                    <a:ext uri="{FF2B5EF4-FFF2-40B4-BE49-F238E27FC236}">
                      <a16:creationId xmlns:a16="http://schemas.microsoft.com/office/drawing/2014/main" id="{CDE0F0B7-6EB6-6BE5-3395-77F73E6E6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4" name="Freeform 12">
                  <a:extLst>
                    <a:ext uri="{FF2B5EF4-FFF2-40B4-BE49-F238E27FC236}">
                      <a16:creationId xmlns:a16="http://schemas.microsoft.com/office/drawing/2014/main" id="{2A84D25F-A0D9-8AEA-1538-C3772C0269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5" name="Freeform 13">
                  <a:extLst>
                    <a:ext uri="{FF2B5EF4-FFF2-40B4-BE49-F238E27FC236}">
                      <a16:creationId xmlns:a16="http://schemas.microsoft.com/office/drawing/2014/main" id="{8E9DC280-F454-56E8-A14B-D108E940AC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6" name="Freeform 14">
                  <a:extLst>
                    <a:ext uri="{FF2B5EF4-FFF2-40B4-BE49-F238E27FC236}">
                      <a16:creationId xmlns:a16="http://schemas.microsoft.com/office/drawing/2014/main" id="{502542E4-3173-69A1-AD1D-57210FAD7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8227" name="Freeform 15">
                  <a:extLst>
                    <a:ext uri="{FF2B5EF4-FFF2-40B4-BE49-F238E27FC236}">
                      <a16:creationId xmlns:a16="http://schemas.microsoft.com/office/drawing/2014/main" id="{9DC999A1-4068-C05A-B862-F52281CE82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8217" name="Line 18">
              <a:extLst>
                <a:ext uri="{FF2B5EF4-FFF2-40B4-BE49-F238E27FC236}">
                  <a16:creationId xmlns:a16="http://schemas.microsoft.com/office/drawing/2014/main" id="{68014712-FB66-0254-C4C6-10AAD9A90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8199" name="Picture 20">
            <a:extLst>
              <a:ext uri="{FF2B5EF4-FFF2-40B4-BE49-F238E27FC236}">
                <a16:creationId xmlns:a16="http://schemas.microsoft.com/office/drawing/2014/main" id="{33041161-53B1-3D8D-1251-C2663368B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200" name="Rectangle 23">
            <a:extLst>
              <a:ext uri="{FF2B5EF4-FFF2-40B4-BE49-F238E27FC236}">
                <a16:creationId xmlns:a16="http://schemas.microsoft.com/office/drawing/2014/main" id="{911E6070-944F-CB28-6969-591127BED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30513" y="2501900"/>
            <a:ext cx="3454400" cy="1311275"/>
          </a:xfrm>
        </p:spPr>
        <p:txBody>
          <a:bodyPr rIns="129200"/>
          <a:lstStyle/>
          <a:p>
            <a:pPr indent="0" eaLnBrk="1" hangingPunct="1">
              <a:lnSpc>
                <a:spcPct val="7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b="1">
                <a:solidFill>
                  <a:srgbClr val="8A0BFF"/>
                </a:solidFill>
              </a:rPr>
              <a:t>Das ist uns wichtig</a:t>
            </a:r>
            <a:endParaRPr lang="en-US" altLang="de-DE" b="1">
              <a:solidFill>
                <a:srgbClr val="8A0BFF"/>
              </a:solidFill>
              <a:ea typeface="ヒラギノ明朝 ProN W6" pitchFamily="3" charset="-128"/>
            </a:endParaRPr>
          </a:p>
        </p:txBody>
      </p:sp>
      <p:sp>
        <p:nvSpPr>
          <p:cNvPr id="8201" name="Rectangle 24">
            <a:extLst>
              <a:ext uri="{FF2B5EF4-FFF2-40B4-BE49-F238E27FC236}">
                <a16:creationId xmlns:a16="http://schemas.microsoft.com/office/drawing/2014/main" id="{302D001B-D694-B976-BA8F-CD7DB35BD826}"/>
              </a:ext>
            </a:extLst>
          </p:cNvPr>
          <p:cNvSpPr>
            <a:spLocks/>
          </p:cNvSpPr>
          <p:nvPr/>
        </p:nvSpPr>
        <p:spPr bwMode="auto">
          <a:xfrm>
            <a:off x="6511925" y="3103563"/>
            <a:ext cx="1839913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Teamarbeit</a:t>
            </a:r>
          </a:p>
        </p:txBody>
      </p:sp>
      <p:sp>
        <p:nvSpPr>
          <p:cNvPr id="8202" name="Rectangle 25">
            <a:extLst>
              <a:ext uri="{FF2B5EF4-FFF2-40B4-BE49-F238E27FC236}">
                <a16:creationId xmlns:a16="http://schemas.microsoft.com/office/drawing/2014/main" id="{20555A6B-2A9E-E70A-7016-50508CABC1A9}"/>
              </a:ext>
            </a:extLst>
          </p:cNvPr>
          <p:cNvSpPr>
            <a:spLocks/>
          </p:cNvSpPr>
          <p:nvPr/>
        </p:nvSpPr>
        <p:spPr bwMode="auto">
          <a:xfrm>
            <a:off x="395288" y="3014663"/>
            <a:ext cx="204311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Unterrichts-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qualität</a:t>
            </a:r>
          </a:p>
        </p:txBody>
      </p:sp>
      <p:sp>
        <p:nvSpPr>
          <p:cNvPr id="8203" name="Rectangle 26">
            <a:extLst>
              <a:ext uri="{FF2B5EF4-FFF2-40B4-BE49-F238E27FC236}">
                <a16:creationId xmlns:a16="http://schemas.microsoft.com/office/drawing/2014/main" id="{F554EAF9-3AF0-4904-A8D3-B77F2F7D3259}"/>
              </a:ext>
            </a:extLst>
          </p:cNvPr>
          <p:cNvSpPr>
            <a:spLocks/>
          </p:cNvSpPr>
          <p:nvPr/>
        </p:nvSpPr>
        <p:spPr bwMode="auto">
          <a:xfrm>
            <a:off x="1395413" y="4002088"/>
            <a:ext cx="20859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Gesundheits-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förderung</a:t>
            </a:r>
          </a:p>
        </p:txBody>
      </p:sp>
      <p:sp>
        <p:nvSpPr>
          <p:cNvPr id="8204" name="Rectangle 27">
            <a:extLst>
              <a:ext uri="{FF2B5EF4-FFF2-40B4-BE49-F238E27FC236}">
                <a16:creationId xmlns:a16="http://schemas.microsoft.com/office/drawing/2014/main" id="{A35CA43A-BDC9-E245-19A9-385864FFAC9D}"/>
              </a:ext>
            </a:extLst>
          </p:cNvPr>
          <p:cNvSpPr>
            <a:spLocks/>
          </p:cNvSpPr>
          <p:nvPr/>
        </p:nvSpPr>
        <p:spPr bwMode="auto">
          <a:xfrm>
            <a:off x="819150" y="611188"/>
            <a:ext cx="335915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Schüler stärken durch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Selbstverantwortung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Sozialkompetenz</a:t>
            </a:r>
          </a:p>
        </p:txBody>
      </p:sp>
      <p:sp>
        <p:nvSpPr>
          <p:cNvPr id="8205" name="Rectangle 28">
            <a:extLst>
              <a:ext uri="{FF2B5EF4-FFF2-40B4-BE49-F238E27FC236}">
                <a16:creationId xmlns:a16="http://schemas.microsoft.com/office/drawing/2014/main" id="{B74D7A19-46F4-AD33-BCC3-5B425BDCDEA3}"/>
              </a:ext>
            </a:extLst>
          </p:cNvPr>
          <p:cNvSpPr>
            <a:spLocks/>
          </p:cNvSpPr>
          <p:nvPr/>
        </p:nvSpPr>
        <p:spPr bwMode="auto">
          <a:xfrm>
            <a:off x="4460875" y="5516563"/>
            <a:ext cx="2189163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Kooperationen</a:t>
            </a:r>
          </a:p>
        </p:txBody>
      </p:sp>
      <p:sp>
        <p:nvSpPr>
          <p:cNvPr id="8206" name="Rectangle 29">
            <a:extLst>
              <a:ext uri="{FF2B5EF4-FFF2-40B4-BE49-F238E27FC236}">
                <a16:creationId xmlns:a16="http://schemas.microsoft.com/office/drawing/2014/main" id="{BC70FB06-E4A5-7E22-5CC5-090B08D29092}"/>
              </a:ext>
            </a:extLst>
          </p:cNvPr>
          <p:cNvSpPr>
            <a:spLocks/>
          </p:cNvSpPr>
          <p:nvPr/>
        </p:nvSpPr>
        <p:spPr bwMode="auto">
          <a:xfrm>
            <a:off x="5640388" y="487363"/>
            <a:ext cx="146843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Standort</a:t>
            </a:r>
          </a:p>
        </p:txBody>
      </p:sp>
      <p:sp>
        <p:nvSpPr>
          <p:cNvPr id="8207" name="Rectangle 28">
            <a:extLst>
              <a:ext uri="{FF2B5EF4-FFF2-40B4-BE49-F238E27FC236}">
                <a16:creationId xmlns:a16="http://schemas.microsoft.com/office/drawing/2014/main" id="{F7CEE597-BD80-763C-29AB-37B7F0FC1326}"/>
              </a:ext>
            </a:extLst>
          </p:cNvPr>
          <p:cNvSpPr>
            <a:spLocks/>
          </p:cNvSpPr>
          <p:nvPr/>
        </p:nvSpPr>
        <p:spPr bwMode="auto">
          <a:xfrm>
            <a:off x="6032500" y="3963988"/>
            <a:ext cx="2319338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Elternmitarbeit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de-DE" altLang="de-DE" sz="2400">
                <a:solidFill>
                  <a:srgbClr val="FFFFFF"/>
                </a:solidFill>
                <a:latin typeface="Wingdings" panose="05000000000000000000" pitchFamily="2" charset="2"/>
                <a:ea typeface="ヒラギノ角ゴ ProN W3" pitchFamily="3" charset="-128"/>
                <a:sym typeface="Arial" panose="020B0604020202020204" pitchFamily="34" charset="0"/>
              </a:rPr>
              <a:t>..</a:t>
            </a:r>
            <a:endParaRPr lang="en-US" altLang="de-DE" sz="2400" b="1">
              <a:solidFill>
                <a:srgbClr val="FF8000"/>
              </a:solidFill>
              <a:ea typeface="MS PGothic" panose="020B0600070205080204" pitchFamily="34" charset="-128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de-DE" altLang="de-DE" sz="2400">
                <a:solidFill>
                  <a:srgbClr val="FFFFFF"/>
                </a:solidFill>
                <a:latin typeface="Wingdings" panose="05000000000000000000" pitchFamily="2" charset="2"/>
                <a:ea typeface="ヒラギノ角ゴ ProN W3" pitchFamily="3" charset="-128"/>
                <a:sym typeface="Arial" panose="020B0604020202020204" pitchFamily="34" charset="0"/>
              </a:rPr>
              <a:t></a:t>
            </a:r>
            <a:r>
              <a:rPr lang="de-DE" altLang="de-DE" sz="2400">
                <a:solidFill>
                  <a:srgbClr val="FFFFFF"/>
                </a:solidFill>
                <a:latin typeface="Wingdings" panose="05000000000000000000" pitchFamily="2" charset="2"/>
                <a:ea typeface="ヒラギノ角ゴ ProN W3" pitchFamily="3" charset="-128"/>
                <a:sym typeface="Wingdings" panose="05000000000000000000" pitchFamily="2" charset="2"/>
              </a:rPr>
              <a:t></a:t>
            </a:r>
            <a:endParaRPr lang="en-US" altLang="de-DE" sz="2400" b="1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8208" name="Rectangle 6">
            <a:extLst>
              <a:ext uri="{FF2B5EF4-FFF2-40B4-BE49-F238E27FC236}">
                <a16:creationId xmlns:a16="http://schemas.microsoft.com/office/drawing/2014/main" id="{CCB47E58-DE8B-EC47-FAAE-32A3DC6417DD}"/>
              </a:ext>
            </a:extLst>
          </p:cNvPr>
          <p:cNvSpPr>
            <a:spLocks/>
          </p:cNvSpPr>
          <p:nvPr/>
        </p:nvSpPr>
        <p:spPr bwMode="auto">
          <a:xfrm>
            <a:off x="2268538" y="5981700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8209" name="Bild 3">
            <a:extLst>
              <a:ext uri="{FF2B5EF4-FFF2-40B4-BE49-F238E27FC236}">
                <a16:creationId xmlns:a16="http://schemas.microsoft.com/office/drawing/2014/main" id="{B8DC5EE9-F322-8520-2056-A30C7DBF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0" name="Rectangle 24">
            <a:extLst>
              <a:ext uri="{FF2B5EF4-FFF2-40B4-BE49-F238E27FC236}">
                <a16:creationId xmlns:a16="http://schemas.microsoft.com/office/drawing/2014/main" id="{76E4C54A-82D3-265A-1EBF-AF6F45BF56C9}"/>
              </a:ext>
            </a:extLst>
          </p:cNvPr>
          <p:cNvSpPr>
            <a:spLocks/>
          </p:cNvSpPr>
          <p:nvPr/>
        </p:nvSpPr>
        <p:spPr bwMode="auto">
          <a:xfrm>
            <a:off x="4257675" y="3863975"/>
            <a:ext cx="998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Werte</a:t>
            </a:r>
            <a:endParaRPr lang="en-US" altLang="de-DE" sz="24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8211" name="Rectangle 28">
            <a:extLst>
              <a:ext uri="{FF2B5EF4-FFF2-40B4-BE49-F238E27FC236}">
                <a16:creationId xmlns:a16="http://schemas.microsoft.com/office/drawing/2014/main" id="{0FC57A42-E601-4073-D21E-90C2815CEFBB}"/>
              </a:ext>
            </a:extLst>
          </p:cNvPr>
          <p:cNvSpPr>
            <a:spLocks/>
          </p:cNvSpPr>
          <p:nvPr/>
        </p:nvSpPr>
        <p:spPr bwMode="auto">
          <a:xfrm>
            <a:off x="731838" y="4881563"/>
            <a:ext cx="3648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Förderung von Tugenden</a:t>
            </a:r>
          </a:p>
        </p:txBody>
      </p:sp>
      <p:sp>
        <p:nvSpPr>
          <p:cNvPr id="8212" name="Rectangle 26">
            <a:extLst>
              <a:ext uri="{FF2B5EF4-FFF2-40B4-BE49-F238E27FC236}">
                <a16:creationId xmlns:a16="http://schemas.microsoft.com/office/drawing/2014/main" id="{530DA24E-A4E0-D4D3-6350-5075597F5005}"/>
              </a:ext>
            </a:extLst>
          </p:cNvPr>
          <p:cNvSpPr>
            <a:spLocks/>
          </p:cNvSpPr>
          <p:nvPr/>
        </p:nvSpPr>
        <p:spPr bwMode="auto">
          <a:xfrm>
            <a:off x="5362575" y="1374775"/>
            <a:ext cx="257492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Ganztagsangebot</a:t>
            </a:r>
          </a:p>
        </p:txBody>
      </p:sp>
      <p:sp>
        <p:nvSpPr>
          <p:cNvPr id="8213" name="Rectangle 26">
            <a:extLst>
              <a:ext uri="{FF2B5EF4-FFF2-40B4-BE49-F238E27FC236}">
                <a16:creationId xmlns:a16="http://schemas.microsoft.com/office/drawing/2014/main" id="{B8061368-63DB-61DE-46D5-AD897AEC00AA}"/>
              </a:ext>
            </a:extLst>
          </p:cNvPr>
          <p:cNvSpPr>
            <a:spLocks/>
          </p:cNvSpPr>
          <p:nvPr/>
        </p:nvSpPr>
        <p:spPr bwMode="auto">
          <a:xfrm>
            <a:off x="5856288" y="4829175"/>
            <a:ext cx="2239962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Verlässlichkeit</a:t>
            </a:r>
          </a:p>
        </p:txBody>
      </p:sp>
      <p:sp>
        <p:nvSpPr>
          <p:cNvPr id="8214" name="Rectangle 28">
            <a:extLst>
              <a:ext uri="{FF2B5EF4-FFF2-40B4-BE49-F238E27FC236}">
                <a16:creationId xmlns:a16="http://schemas.microsoft.com/office/drawing/2014/main" id="{3086A152-644E-E86C-BF29-A8D045FA2B9D}"/>
              </a:ext>
            </a:extLst>
          </p:cNvPr>
          <p:cNvSpPr>
            <a:spLocks/>
          </p:cNvSpPr>
          <p:nvPr/>
        </p:nvSpPr>
        <p:spPr bwMode="auto">
          <a:xfrm>
            <a:off x="395288" y="1895475"/>
            <a:ext cx="38417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Schule ohne Rassismus – 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Schule mit Courage</a:t>
            </a:r>
          </a:p>
        </p:txBody>
      </p:sp>
      <p:sp>
        <p:nvSpPr>
          <p:cNvPr id="8215" name="Rectangle 24">
            <a:extLst>
              <a:ext uri="{FF2B5EF4-FFF2-40B4-BE49-F238E27FC236}">
                <a16:creationId xmlns:a16="http://schemas.microsoft.com/office/drawing/2014/main" id="{FFFCBD32-8642-6F3A-B2BF-CE6A3740BC7B}"/>
              </a:ext>
            </a:extLst>
          </p:cNvPr>
          <p:cNvSpPr>
            <a:spLocks/>
          </p:cNvSpPr>
          <p:nvPr/>
        </p:nvSpPr>
        <p:spPr bwMode="auto">
          <a:xfrm>
            <a:off x="5159375" y="2095500"/>
            <a:ext cx="353695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Demokratieförderung –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>
                <a:solidFill>
                  <a:srgbClr val="FF8000"/>
                </a:solidFill>
                <a:ea typeface="MS PGothic" panose="020B0600070205080204" pitchFamily="34" charset="-128"/>
              </a:rPr>
              <a:t>Kinderparlament</a:t>
            </a:r>
          </a:p>
        </p:txBody>
      </p:sp>
      <p:sp>
        <p:nvSpPr>
          <p:cNvPr id="2" name="Rectangle 24">
            <a:extLst>
              <a:ext uri="{FF2B5EF4-FFF2-40B4-BE49-F238E27FC236}">
                <a16:creationId xmlns:a16="http://schemas.microsoft.com/office/drawing/2014/main" id="{7E6243DF-9B6C-3EC5-76FF-2D7F2E26C964}"/>
              </a:ext>
            </a:extLst>
          </p:cNvPr>
          <p:cNvSpPr>
            <a:spLocks/>
          </p:cNvSpPr>
          <p:nvPr/>
        </p:nvSpPr>
        <p:spPr bwMode="auto">
          <a:xfrm>
            <a:off x="4116466" y="4465638"/>
            <a:ext cx="1694053" cy="27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2400" b="1" dirty="0">
                <a:solidFill>
                  <a:srgbClr val="FF8000"/>
                </a:solidFill>
                <a:ea typeface="MS PGothic" panose="020B0600070205080204" pitchFamily="34" charset="-128"/>
              </a:rPr>
              <a:t>Fair Trade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>
            <a:extLst>
              <a:ext uri="{FF2B5EF4-FFF2-40B4-BE49-F238E27FC236}">
                <a16:creationId xmlns:a16="http://schemas.microsoft.com/office/drawing/2014/main" id="{44651BEA-E5EA-4484-DD94-A01F717B1867}"/>
              </a:ext>
            </a:extLst>
          </p:cNvPr>
          <p:cNvSpPr>
            <a:spLocks/>
          </p:cNvSpPr>
          <p:nvPr/>
        </p:nvSpPr>
        <p:spPr bwMode="auto">
          <a:xfrm rot="-3179999">
            <a:off x="7750175" y="260351"/>
            <a:ext cx="871537" cy="15414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3315" name="Rectangle 24">
            <a:extLst>
              <a:ext uri="{FF2B5EF4-FFF2-40B4-BE49-F238E27FC236}">
                <a16:creationId xmlns:a16="http://schemas.microsoft.com/office/drawing/2014/main" id="{942AB28A-A9D4-61B4-EF15-B84442554D6C}"/>
              </a:ext>
            </a:extLst>
          </p:cNvPr>
          <p:cNvSpPr>
            <a:spLocks/>
          </p:cNvSpPr>
          <p:nvPr/>
        </p:nvSpPr>
        <p:spPr bwMode="auto">
          <a:xfrm>
            <a:off x="636563" y="249237"/>
            <a:ext cx="63119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Wir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sind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eine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…</a:t>
            </a:r>
          </a:p>
        </p:txBody>
      </p:sp>
      <p:sp>
        <p:nvSpPr>
          <p:cNvPr id="13316" name="Rectangle 23">
            <a:extLst>
              <a:ext uri="{FF2B5EF4-FFF2-40B4-BE49-F238E27FC236}">
                <a16:creationId xmlns:a16="http://schemas.microsoft.com/office/drawing/2014/main" id="{3F680F69-8EC2-FA49-9BE6-04F1036F84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4034" y="1310719"/>
            <a:ext cx="8781902" cy="4081882"/>
          </a:xfrm>
        </p:spPr>
        <p:txBody>
          <a:bodyPr lIns="0" tIns="0" rIns="0" bIns="0"/>
          <a:lstStyle/>
          <a:p>
            <a:pPr marL="0" indent="0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… Schule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mit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Schülern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aus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31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Nationen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</a:p>
          <a:p>
            <a:pPr marL="457200" indent="-457200" algn="ctr" eaLnBrk="1" hangingPunct="1">
              <a:lnSpc>
                <a:spcPct val="70000"/>
              </a:lnSpc>
              <a:spcBef>
                <a:spcPct val="0"/>
              </a:spcBef>
              <a:buFont typeface="Wingdings" panose="05000000000000000000" pitchFamily="2" charset="2"/>
              <a:buChar char=""/>
            </a:pPr>
            <a:endParaRPr lang="en-US" altLang="de-DE" b="1" dirty="0">
              <a:solidFill>
                <a:srgbClr val="FF8000"/>
              </a:solidFill>
              <a:ea typeface="MS PGothic" panose="020B0600070205080204" pitchFamily="34" charset="-128"/>
              <a:sym typeface="Wingdings" panose="05000000000000000000" pitchFamily="2" charset="2"/>
            </a:endParaRPr>
          </a:p>
          <a:p>
            <a:pPr marL="0" indent="0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… Schule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ohne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Rassismus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und </a:t>
            </a:r>
            <a:r>
              <a:rPr lang="en-US" altLang="de-DE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mit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 Courage</a:t>
            </a:r>
          </a:p>
          <a:p>
            <a:pPr marL="0" indent="0" algn="ctr" eaLnBrk="1" hangingPunct="1">
              <a:lnSpc>
                <a:spcPct val="70000"/>
              </a:lnSpc>
              <a:spcBef>
                <a:spcPct val="0"/>
              </a:spcBef>
            </a:pPr>
            <a:endParaRPr lang="en-US" altLang="de-DE" b="1" dirty="0">
              <a:solidFill>
                <a:srgbClr val="FF8000"/>
              </a:solidFill>
              <a:ea typeface="MS PGothic" panose="020B0600070205080204" pitchFamily="34" charset="-128"/>
            </a:endParaRPr>
          </a:p>
          <a:p>
            <a:pPr marL="0" indent="0"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… SINUS-Schule </a:t>
            </a:r>
            <a:r>
              <a:rPr lang="en-US" altLang="de-DE" sz="2000" b="1" dirty="0" err="1">
                <a:solidFill>
                  <a:srgbClr val="8A0BFF"/>
                </a:solidFill>
              </a:rPr>
              <a:t>Förderung</a:t>
            </a:r>
            <a:r>
              <a:rPr lang="en-US" altLang="de-DE" sz="2000" b="1" dirty="0">
                <a:solidFill>
                  <a:srgbClr val="8A0BFF"/>
                </a:solidFill>
              </a:rPr>
              <a:t> </a:t>
            </a:r>
            <a:r>
              <a:rPr lang="en-US" altLang="de-DE" sz="2000" b="1" dirty="0" err="1">
                <a:solidFill>
                  <a:srgbClr val="8A0BFF"/>
                </a:solidFill>
              </a:rPr>
              <a:t>mathematischer</a:t>
            </a:r>
            <a:r>
              <a:rPr lang="en-US" altLang="de-DE" sz="2000" b="1" dirty="0">
                <a:solidFill>
                  <a:srgbClr val="8A0BFF"/>
                </a:solidFill>
              </a:rPr>
              <a:t> </a:t>
            </a:r>
            <a:r>
              <a:rPr lang="en-US" altLang="de-DE" sz="2000" b="1" dirty="0" err="1">
                <a:solidFill>
                  <a:srgbClr val="8A0BFF"/>
                </a:solidFill>
              </a:rPr>
              <a:t>Fähigkeiten</a:t>
            </a:r>
            <a:endParaRPr lang="en-US" altLang="de-DE" sz="2000" b="1" dirty="0">
              <a:solidFill>
                <a:srgbClr val="8A0BFF"/>
              </a:solidFill>
            </a:endParaRPr>
          </a:p>
          <a:p>
            <a:pPr indent="0" algn="ctr" eaLnBrk="1" hangingPunct="1">
              <a:lnSpc>
                <a:spcPct val="7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000" b="1" dirty="0">
              <a:solidFill>
                <a:srgbClr val="7030A0"/>
              </a:solidFill>
              <a:ea typeface="ヒラギノ明朝 ProN W6" pitchFamily="3" charset="-128"/>
            </a:endParaRPr>
          </a:p>
          <a:p>
            <a:pPr indent="0" eaLnBrk="1" hangingPunct="1">
              <a:lnSpc>
                <a:spcPct val="7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000" b="1" dirty="0">
                <a:solidFill>
                  <a:srgbClr val="FFC000"/>
                </a:solidFill>
                <a:ea typeface="ヒラギノ明朝 ProN W6" pitchFamily="3" charset="-128"/>
              </a:rPr>
              <a:t>...”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MIT!”-Schule : </a:t>
            </a:r>
            <a:r>
              <a:rPr lang="en-US" altLang="de-DE" sz="24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Mitreden</a:t>
            </a:r>
            <a:r>
              <a:rPr lang="en-US" altLang="de-DE" sz="2400" b="1" dirty="0">
                <a:solidFill>
                  <a:srgbClr val="FF8000"/>
                </a:solidFill>
                <a:ea typeface="MS PGothic" panose="020B0600070205080204" pitchFamily="34" charset="-128"/>
              </a:rPr>
              <a:t>! -</a:t>
            </a:r>
            <a:r>
              <a:rPr lang="en-US" altLang="de-DE" sz="24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denken</a:t>
            </a:r>
            <a:r>
              <a:rPr lang="en-US" altLang="de-DE" sz="2400" b="1" dirty="0">
                <a:solidFill>
                  <a:srgbClr val="FF8000"/>
                </a:solidFill>
                <a:ea typeface="MS PGothic" panose="020B0600070205080204" pitchFamily="34" charset="-128"/>
              </a:rPr>
              <a:t>! _gestalten!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</a:pPr>
            <a:endParaRPr lang="en-US" altLang="de-DE" b="1" dirty="0">
              <a:solidFill>
                <a:srgbClr val="FF8000"/>
              </a:solidFill>
              <a:ea typeface="MS PGothic" panose="020B0600070205080204" pitchFamily="34" charset="-128"/>
            </a:endParaRPr>
          </a:p>
          <a:p>
            <a:pPr indent="0" algn="ctr" eaLnBrk="1" hangingPunct="1">
              <a:lnSpc>
                <a:spcPct val="7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sz="2000" b="1" dirty="0">
                <a:solidFill>
                  <a:srgbClr val="8A0BFF"/>
                </a:solidFill>
              </a:rPr>
              <a:t>Wir </a:t>
            </a:r>
            <a:r>
              <a:rPr lang="en-US" altLang="de-DE" sz="2000" b="1" dirty="0" err="1">
                <a:solidFill>
                  <a:srgbClr val="8A0BFF"/>
                </a:solidFill>
              </a:rPr>
              <a:t>fördern</a:t>
            </a:r>
            <a:r>
              <a:rPr lang="en-US" altLang="de-DE" sz="2000" b="1" dirty="0">
                <a:solidFill>
                  <a:srgbClr val="8A0BFF"/>
                </a:solidFill>
              </a:rPr>
              <a:t> den </a:t>
            </a:r>
            <a:r>
              <a:rPr lang="en-US" altLang="de-DE" sz="2000" b="1" dirty="0" err="1">
                <a:solidFill>
                  <a:srgbClr val="8A0BFF"/>
                </a:solidFill>
              </a:rPr>
              <a:t>Demokratiegedanken</a:t>
            </a:r>
            <a:r>
              <a:rPr lang="en-US" altLang="de-DE" sz="2000" b="1" dirty="0">
                <a:solidFill>
                  <a:srgbClr val="8A0BFF"/>
                </a:solidFill>
              </a:rPr>
              <a:t>, </a:t>
            </a:r>
            <a:r>
              <a:rPr lang="en-US" altLang="de-DE" sz="2000" b="1" dirty="0" err="1">
                <a:solidFill>
                  <a:srgbClr val="8A0BFF"/>
                </a:solidFill>
              </a:rPr>
              <a:t>führen</a:t>
            </a:r>
            <a:r>
              <a:rPr lang="en-US" altLang="de-DE" sz="2000" b="1" dirty="0">
                <a:solidFill>
                  <a:srgbClr val="8A0BFF"/>
                </a:solidFill>
              </a:rPr>
              <a:t> </a:t>
            </a:r>
            <a:r>
              <a:rPr lang="en-US" altLang="de-DE" sz="2000" b="1" dirty="0" err="1">
                <a:solidFill>
                  <a:srgbClr val="8A0BFF"/>
                </a:solidFill>
              </a:rPr>
              <a:t>Klassensprecherwahlen</a:t>
            </a:r>
            <a:r>
              <a:rPr lang="en-US" altLang="de-DE" sz="2000" b="1" dirty="0">
                <a:solidFill>
                  <a:srgbClr val="8A0BFF"/>
                </a:solidFill>
              </a:rPr>
              <a:t> </a:t>
            </a:r>
            <a:r>
              <a:rPr lang="en-US" altLang="de-DE" sz="2000" b="1" dirty="0" err="1">
                <a:solidFill>
                  <a:srgbClr val="8A0BFF"/>
                </a:solidFill>
              </a:rPr>
              <a:t>durch</a:t>
            </a:r>
            <a:r>
              <a:rPr lang="en-US" altLang="de-DE" sz="2000" b="1" dirty="0">
                <a:solidFill>
                  <a:srgbClr val="8A0BFF"/>
                </a:solidFill>
              </a:rPr>
              <a:t> und </a:t>
            </a:r>
            <a:r>
              <a:rPr lang="en-US" altLang="de-DE" sz="2000" b="1" dirty="0" err="1">
                <a:solidFill>
                  <a:srgbClr val="8A0BFF"/>
                </a:solidFill>
              </a:rPr>
              <a:t>haben</a:t>
            </a:r>
            <a:r>
              <a:rPr lang="en-US" altLang="de-DE" sz="2000" b="1" dirty="0">
                <a:solidFill>
                  <a:srgbClr val="8A0BFF"/>
                </a:solidFill>
              </a:rPr>
              <a:t> </a:t>
            </a:r>
            <a:r>
              <a:rPr lang="en-US" altLang="de-DE" sz="2000" b="1" dirty="0" err="1">
                <a:solidFill>
                  <a:srgbClr val="8A0BFF"/>
                </a:solidFill>
              </a:rPr>
              <a:t>ein</a:t>
            </a:r>
            <a:r>
              <a:rPr lang="en-US" altLang="de-DE" sz="2000" b="1" dirty="0">
                <a:solidFill>
                  <a:srgbClr val="8A0BFF"/>
                </a:solidFill>
              </a:rPr>
              <a:t> </a:t>
            </a:r>
            <a:r>
              <a:rPr lang="en-US" altLang="de-DE" sz="2000" b="1" dirty="0" err="1">
                <a:solidFill>
                  <a:srgbClr val="8A0BFF"/>
                </a:solidFill>
              </a:rPr>
              <a:t>Kinderparlament</a:t>
            </a:r>
            <a:r>
              <a:rPr lang="en-US" altLang="de-DE" sz="2000" b="1" dirty="0">
                <a:solidFill>
                  <a:srgbClr val="8A0BFF"/>
                </a:solidFill>
              </a:rPr>
              <a:t>, das </a:t>
            </a:r>
            <a:r>
              <a:rPr lang="en-US" altLang="de-DE" sz="2000" b="1" dirty="0" err="1">
                <a:solidFill>
                  <a:srgbClr val="8A0BFF"/>
                </a:solidFill>
              </a:rPr>
              <a:t>mitbestimmt</a:t>
            </a:r>
            <a:endParaRPr lang="en-US" altLang="de-DE" sz="2000" b="1" dirty="0">
              <a:solidFill>
                <a:srgbClr val="8A0BFF"/>
              </a:solidFill>
            </a:endParaRPr>
          </a:p>
          <a:p>
            <a:pPr indent="0" algn="ctr" eaLnBrk="1" hangingPunct="1">
              <a:lnSpc>
                <a:spcPct val="7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endParaRPr lang="en-US" altLang="de-DE" sz="2000" b="1" dirty="0">
              <a:solidFill>
                <a:srgbClr val="8A0BFF"/>
              </a:solidFill>
              <a:ea typeface="ヒラギノ明朝 ProN W6" pitchFamily="3" charset="-128"/>
            </a:endParaRPr>
          </a:p>
          <a:p>
            <a:pPr indent="0" algn="ctr" eaLnBrk="1" hangingPunct="1">
              <a:lnSpc>
                <a:spcPct val="7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b="1" dirty="0">
                <a:solidFill>
                  <a:srgbClr val="FF8000"/>
                </a:solidFill>
                <a:ea typeface="ヒラギノ明朝 ProN W6" pitchFamily="3" charset="-128"/>
              </a:rPr>
              <a:t>… Fair-Trade-</a:t>
            </a:r>
            <a:r>
              <a:rPr lang="en-US" altLang="de-DE" b="1" dirty="0">
                <a:solidFill>
                  <a:srgbClr val="FF8000"/>
                </a:solidFill>
                <a:ea typeface="MS PGothic" panose="020B0600070205080204" pitchFamily="34" charset="-128"/>
              </a:rPr>
              <a:t>Schule :</a:t>
            </a:r>
            <a:endParaRPr lang="en-US" altLang="de-DE" b="1" dirty="0">
              <a:solidFill>
                <a:srgbClr val="FFC000"/>
              </a:solidFill>
              <a:ea typeface="ヒラギノ明朝 ProN W6" pitchFamily="3" charset="-128"/>
            </a:endParaRPr>
          </a:p>
        </p:txBody>
      </p:sp>
      <p:grpSp>
        <p:nvGrpSpPr>
          <p:cNvPr id="13317" name="Group 6">
            <a:extLst>
              <a:ext uri="{FF2B5EF4-FFF2-40B4-BE49-F238E27FC236}">
                <a16:creationId xmlns:a16="http://schemas.microsoft.com/office/drawing/2014/main" id="{646A3473-3B31-BC66-61C3-BC479B8E374D}"/>
              </a:ext>
            </a:extLst>
          </p:cNvPr>
          <p:cNvGrpSpPr>
            <a:grpSpLocks/>
          </p:cNvGrpSpPr>
          <p:nvPr/>
        </p:nvGrpSpPr>
        <p:grpSpPr bwMode="auto">
          <a:xfrm>
            <a:off x="8697172" y="2254984"/>
            <a:ext cx="288925" cy="3762375"/>
            <a:chOff x="0" y="0"/>
            <a:chExt cx="181" cy="2370"/>
          </a:xfrm>
        </p:grpSpPr>
        <p:sp>
          <p:nvSpPr>
            <p:cNvPr id="13336" name="Freeform 4">
              <a:extLst>
                <a:ext uri="{FF2B5EF4-FFF2-40B4-BE49-F238E27FC236}">
                  <a16:creationId xmlns:a16="http://schemas.microsoft.com/office/drawing/2014/main" id="{52C35C4F-23A9-8CEF-65B3-626504382F1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3337" name="Freeform 5">
              <a:extLst>
                <a:ext uri="{FF2B5EF4-FFF2-40B4-BE49-F238E27FC236}">
                  <a16:creationId xmlns:a16="http://schemas.microsoft.com/office/drawing/2014/main" id="{D966E4E7-0BAD-E238-7834-C50258D12C3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3318" name="Freeform 1">
            <a:extLst>
              <a:ext uri="{FF2B5EF4-FFF2-40B4-BE49-F238E27FC236}">
                <a16:creationId xmlns:a16="http://schemas.microsoft.com/office/drawing/2014/main" id="{DE4E502F-1E40-2908-27C8-9A083F8C8DE2}"/>
              </a:ext>
            </a:extLst>
          </p:cNvPr>
          <p:cNvSpPr>
            <a:spLocks/>
          </p:cNvSpPr>
          <p:nvPr/>
        </p:nvSpPr>
        <p:spPr bwMode="auto">
          <a:xfrm rot="-3179999">
            <a:off x="7857331" y="235744"/>
            <a:ext cx="695325" cy="20843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3319" name="Freeform 3">
            <a:extLst>
              <a:ext uri="{FF2B5EF4-FFF2-40B4-BE49-F238E27FC236}">
                <a16:creationId xmlns:a16="http://schemas.microsoft.com/office/drawing/2014/main" id="{E13F70FC-622B-CEF0-E492-02E52EFC3932}"/>
              </a:ext>
            </a:extLst>
          </p:cNvPr>
          <p:cNvSpPr>
            <a:spLocks/>
          </p:cNvSpPr>
          <p:nvPr/>
        </p:nvSpPr>
        <p:spPr bwMode="auto">
          <a:xfrm rot="-3179999">
            <a:off x="7546181" y="408782"/>
            <a:ext cx="909637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3320" name="Group 19">
            <a:extLst>
              <a:ext uri="{FF2B5EF4-FFF2-40B4-BE49-F238E27FC236}">
                <a16:creationId xmlns:a16="http://schemas.microsoft.com/office/drawing/2014/main" id="{17BBF721-60B7-080B-F393-DB755C8BDBB5}"/>
              </a:ext>
            </a:extLst>
          </p:cNvPr>
          <p:cNvGrpSpPr>
            <a:grpSpLocks/>
          </p:cNvGrpSpPr>
          <p:nvPr/>
        </p:nvGrpSpPr>
        <p:grpSpPr bwMode="auto">
          <a:xfrm>
            <a:off x="7444142" y="197816"/>
            <a:ext cx="1839913" cy="1681162"/>
            <a:chOff x="0" y="0"/>
            <a:chExt cx="1158" cy="1058"/>
          </a:xfrm>
        </p:grpSpPr>
        <p:grpSp>
          <p:nvGrpSpPr>
            <p:cNvPr id="13324" name="Group 17">
              <a:extLst>
                <a:ext uri="{FF2B5EF4-FFF2-40B4-BE49-F238E27FC236}">
                  <a16:creationId xmlns:a16="http://schemas.microsoft.com/office/drawing/2014/main" id="{486530C8-3AEF-64C6-3031-92A89839A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3326" name="Freeform 7">
                <a:extLst>
                  <a:ext uri="{FF2B5EF4-FFF2-40B4-BE49-F238E27FC236}">
                    <a16:creationId xmlns:a16="http://schemas.microsoft.com/office/drawing/2014/main" id="{656C33B5-853B-9A3A-BF84-9033B183D67F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3327" name="Group 16">
                <a:extLst>
                  <a:ext uri="{FF2B5EF4-FFF2-40B4-BE49-F238E27FC236}">
                    <a16:creationId xmlns:a16="http://schemas.microsoft.com/office/drawing/2014/main" id="{06EC67D8-7838-C340-1EF4-9CED7C4F18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3328" name="Freeform 8">
                  <a:extLst>
                    <a:ext uri="{FF2B5EF4-FFF2-40B4-BE49-F238E27FC236}">
                      <a16:creationId xmlns:a16="http://schemas.microsoft.com/office/drawing/2014/main" id="{98162C52-6375-E772-E88F-477FD4E1D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29" name="Freeform 9">
                  <a:extLst>
                    <a:ext uri="{FF2B5EF4-FFF2-40B4-BE49-F238E27FC236}">
                      <a16:creationId xmlns:a16="http://schemas.microsoft.com/office/drawing/2014/main" id="{5C26B75F-6CE6-0277-2F0E-61F12CFB0F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0" name="Freeform 11">
                  <a:extLst>
                    <a:ext uri="{FF2B5EF4-FFF2-40B4-BE49-F238E27FC236}">
                      <a16:creationId xmlns:a16="http://schemas.microsoft.com/office/drawing/2014/main" id="{71D829B6-0F0D-0306-84E7-F8B68FDEF3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1" name="Freeform 12">
                  <a:extLst>
                    <a:ext uri="{FF2B5EF4-FFF2-40B4-BE49-F238E27FC236}">
                      <a16:creationId xmlns:a16="http://schemas.microsoft.com/office/drawing/2014/main" id="{7567D2A0-A681-F6E9-CBBC-6B813D9D6A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2" name="Freeform 13">
                  <a:extLst>
                    <a:ext uri="{FF2B5EF4-FFF2-40B4-BE49-F238E27FC236}">
                      <a16:creationId xmlns:a16="http://schemas.microsoft.com/office/drawing/2014/main" id="{ABCCED90-D424-68DD-54C3-E6C07BC2A9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3" name="Freeform 14">
                  <a:extLst>
                    <a:ext uri="{FF2B5EF4-FFF2-40B4-BE49-F238E27FC236}">
                      <a16:creationId xmlns:a16="http://schemas.microsoft.com/office/drawing/2014/main" id="{41980ECB-E28C-5165-206C-DE4294C520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4" name="Freeform 15">
                  <a:extLst>
                    <a:ext uri="{FF2B5EF4-FFF2-40B4-BE49-F238E27FC236}">
                      <a16:creationId xmlns:a16="http://schemas.microsoft.com/office/drawing/2014/main" id="{3D6C9608-67C7-1E6C-31C0-582560A2B0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5" name="Freeform 10">
                  <a:extLst>
                    <a:ext uri="{FF2B5EF4-FFF2-40B4-BE49-F238E27FC236}">
                      <a16:creationId xmlns:a16="http://schemas.microsoft.com/office/drawing/2014/main" id="{5D6EAEB6-2C41-8006-8FD3-54ED20CE31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3325" name="Line 18">
              <a:extLst>
                <a:ext uri="{FF2B5EF4-FFF2-40B4-BE49-F238E27FC236}">
                  <a16:creationId xmlns:a16="http://schemas.microsoft.com/office/drawing/2014/main" id="{2F0989CF-4C5F-B053-B88E-67B16B22E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3321" name="Rectangle 6">
            <a:extLst>
              <a:ext uri="{FF2B5EF4-FFF2-40B4-BE49-F238E27FC236}">
                <a16:creationId xmlns:a16="http://schemas.microsoft.com/office/drawing/2014/main" id="{0B39A457-2C0F-9BFB-561E-59CB4D883F02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3322" name="Bild 3">
            <a:extLst>
              <a:ext uri="{FF2B5EF4-FFF2-40B4-BE49-F238E27FC236}">
                <a16:creationId xmlns:a16="http://schemas.microsoft.com/office/drawing/2014/main" id="{A4332214-FBD0-DBBF-3394-FD198A448F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20">
            <a:extLst>
              <a:ext uri="{FF2B5EF4-FFF2-40B4-BE49-F238E27FC236}">
                <a16:creationId xmlns:a16="http://schemas.microsoft.com/office/drawing/2014/main" id="{16BB44BD-1A35-241F-4557-77F7A0D54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445125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5190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1">
            <a:extLst>
              <a:ext uri="{FF2B5EF4-FFF2-40B4-BE49-F238E27FC236}">
                <a16:creationId xmlns:a16="http://schemas.microsoft.com/office/drawing/2014/main" id="{F5B2C22B-689D-F4B7-DEA3-38C71C5C74FA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9219" name="Freeform 2">
            <a:extLst>
              <a:ext uri="{FF2B5EF4-FFF2-40B4-BE49-F238E27FC236}">
                <a16:creationId xmlns:a16="http://schemas.microsoft.com/office/drawing/2014/main" id="{63056557-DE0F-420B-4276-B2484FA76D7C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9220" name="Freeform 3">
            <a:extLst>
              <a:ext uri="{FF2B5EF4-FFF2-40B4-BE49-F238E27FC236}">
                <a16:creationId xmlns:a16="http://schemas.microsoft.com/office/drawing/2014/main" id="{DE8E542A-294B-E07A-CE4B-266429ECBCA7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9221" name="Group 6">
            <a:extLst>
              <a:ext uri="{FF2B5EF4-FFF2-40B4-BE49-F238E27FC236}">
                <a16:creationId xmlns:a16="http://schemas.microsoft.com/office/drawing/2014/main" id="{FCF112D5-863B-C97A-9338-D58704A5BC4F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9240" name="Freeform 4">
              <a:extLst>
                <a:ext uri="{FF2B5EF4-FFF2-40B4-BE49-F238E27FC236}">
                  <a16:creationId xmlns:a16="http://schemas.microsoft.com/office/drawing/2014/main" id="{5A804F7C-8981-67F7-76E8-3B8A932566A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9241" name="Freeform 5">
              <a:extLst>
                <a:ext uri="{FF2B5EF4-FFF2-40B4-BE49-F238E27FC236}">
                  <a16:creationId xmlns:a16="http://schemas.microsoft.com/office/drawing/2014/main" id="{FCCC11F5-17A6-830E-1E7E-E1EC0E72418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9222" name="Group 19">
            <a:extLst>
              <a:ext uri="{FF2B5EF4-FFF2-40B4-BE49-F238E27FC236}">
                <a16:creationId xmlns:a16="http://schemas.microsoft.com/office/drawing/2014/main" id="{8376095E-41C4-5A71-140A-104B3A4D2CB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9228" name="Group 17">
              <a:extLst>
                <a:ext uri="{FF2B5EF4-FFF2-40B4-BE49-F238E27FC236}">
                  <a16:creationId xmlns:a16="http://schemas.microsoft.com/office/drawing/2014/main" id="{0C4A772A-0CA8-2FCA-1339-650B4A6D50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9230" name="Freeform 7">
                <a:extLst>
                  <a:ext uri="{FF2B5EF4-FFF2-40B4-BE49-F238E27FC236}">
                    <a16:creationId xmlns:a16="http://schemas.microsoft.com/office/drawing/2014/main" id="{26E7219E-B130-2F00-A009-576BD73D60BF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9231" name="Group 16">
                <a:extLst>
                  <a:ext uri="{FF2B5EF4-FFF2-40B4-BE49-F238E27FC236}">
                    <a16:creationId xmlns:a16="http://schemas.microsoft.com/office/drawing/2014/main" id="{AAC1CA6C-DAD0-F368-970A-BAF156DBA7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9232" name="Freeform 8">
                  <a:extLst>
                    <a:ext uri="{FF2B5EF4-FFF2-40B4-BE49-F238E27FC236}">
                      <a16:creationId xmlns:a16="http://schemas.microsoft.com/office/drawing/2014/main" id="{E7574249-0D09-D3CD-5815-DC3E01452E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3" name="Freeform 9">
                  <a:extLst>
                    <a:ext uri="{FF2B5EF4-FFF2-40B4-BE49-F238E27FC236}">
                      <a16:creationId xmlns:a16="http://schemas.microsoft.com/office/drawing/2014/main" id="{845F2157-2396-C8EE-55D4-72C084F6A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4" name="Freeform 10">
                  <a:extLst>
                    <a:ext uri="{FF2B5EF4-FFF2-40B4-BE49-F238E27FC236}">
                      <a16:creationId xmlns:a16="http://schemas.microsoft.com/office/drawing/2014/main" id="{A3146A80-7AF1-7821-7D6D-D0CC8907BF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5" name="Freeform 11">
                  <a:extLst>
                    <a:ext uri="{FF2B5EF4-FFF2-40B4-BE49-F238E27FC236}">
                      <a16:creationId xmlns:a16="http://schemas.microsoft.com/office/drawing/2014/main" id="{18CE59CD-6818-AB54-2971-E564F776C3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6" name="Freeform 12">
                  <a:extLst>
                    <a:ext uri="{FF2B5EF4-FFF2-40B4-BE49-F238E27FC236}">
                      <a16:creationId xmlns:a16="http://schemas.microsoft.com/office/drawing/2014/main" id="{CD2700BC-4136-6526-6FC3-2BD448C1E8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7" name="Freeform 13">
                  <a:extLst>
                    <a:ext uri="{FF2B5EF4-FFF2-40B4-BE49-F238E27FC236}">
                      <a16:creationId xmlns:a16="http://schemas.microsoft.com/office/drawing/2014/main" id="{E7B2A887-8E0B-0D66-6281-0A49E2F05D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8" name="Freeform 14">
                  <a:extLst>
                    <a:ext uri="{FF2B5EF4-FFF2-40B4-BE49-F238E27FC236}">
                      <a16:creationId xmlns:a16="http://schemas.microsoft.com/office/drawing/2014/main" id="{7D94081A-1BC5-CCAE-AC5A-D8161EC5AC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9" name="Freeform 15">
                  <a:extLst>
                    <a:ext uri="{FF2B5EF4-FFF2-40B4-BE49-F238E27FC236}">
                      <a16:creationId xmlns:a16="http://schemas.microsoft.com/office/drawing/2014/main" id="{717D05F3-1304-1A8E-B3DB-EF2500D9E1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9229" name="Line 18">
              <a:extLst>
                <a:ext uri="{FF2B5EF4-FFF2-40B4-BE49-F238E27FC236}">
                  <a16:creationId xmlns:a16="http://schemas.microsoft.com/office/drawing/2014/main" id="{40B1E1E7-E5C8-F1EC-93E9-087BF5E3C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9223" name="Picture 20">
            <a:extLst>
              <a:ext uri="{FF2B5EF4-FFF2-40B4-BE49-F238E27FC236}">
                <a16:creationId xmlns:a16="http://schemas.microsoft.com/office/drawing/2014/main" id="{72839F7B-56E0-41A7-2095-5E2F0F1E3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24" name="Rectangle 23">
            <a:extLst>
              <a:ext uri="{FF2B5EF4-FFF2-40B4-BE49-F238E27FC236}">
                <a16:creationId xmlns:a16="http://schemas.microsoft.com/office/drawing/2014/main" id="{BFF6794B-57EF-E1F8-1ABC-7531138A6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2138" y="2049463"/>
            <a:ext cx="7921625" cy="3086100"/>
          </a:xfrm>
        </p:spPr>
        <p:txBody>
          <a:bodyPr/>
          <a:lstStyle/>
          <a:p>
            <a:pPr marL="0" indent="0" algn="l" eaLnBrk="1" hangingPunct="1">
              <a:buSzPct val="125000"/>
              <a:buFontTx/>
              <a:buChar char="•"/>
            </a:pPr>
            <a:r>
              <a:rPr lang="en-US" altLang="de-DE" sz="2000" dirty="0" err="1"/>
              <a:t>Zeitgemäßer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Unterricht</a:t>
            </a:r>
            <a:r>
              <a:rPr lang="en-US" altLang="de-DE" sz="2000" dirty="0"/>
              <a:t> </a:t>
            </a:r>
            <a:r>
              <a:rPr lang="en-US" altLang="de-DE" sz="2000" dirty="0" err="1"/>
              <a:t>mit</a:t>
            </a:r>
            <a:r>
              <a:rPr lang="en-US" altLang="de-DE" sz="2000" dirty="0"/>
              <a:t> </a:t>
            </a:r>
            <a:r>
              <a:rPr lang="en-US" altLang="de-DE" sz="2000" dirty="0" err="1"/>
              <a:t>wechselnden</a:t>
            </a:r>
            <a:r>
              <a:rPr lang="en-US" altLang="de-DE" sz="2000" dirty="0"/>
              <a:t> </a:t>
            </a:r>
            <a:r>
              <a:rPr lang="en-US" altLang="de-DE" sz="2000" dirty="0" err="1"/>
              <a:t>Arbeitsformen</a:t>
            </a:r>
            <a:r>
              <a:rPr lang="en-US" altLang="de-DE" sz="2000" dirty="0"/>
              <a:t> und</a:t>
            </a:r>
            <a:br>
              <a:rPr lang="en-US" altLang="de-DE" sz="2000" dirty="0"/>
            </a:br>
            <a:r>
              <a:rPr lang="en-US" altLang="de-DE" sz="2000" dirty="0"/>
              <a:t>  </a:t>
            </a:r>
            <a:r>
              <a:rPr lang="en-US" altLang="de-DE" sz="2000" dirty="0" err="1"/>
              <a:t>Methoden</a:t>
            </a:r>
            <a:br>
              <a:rPr lang="en-US" altLang="de-DE" sz="2000" dirty="0"/>
            </a:br>
            <a:r>
              <a:rPr lang="en-US" altLang="de-DE" sz="2000" dirty="0">
                <a:latin typeface="Wingdings" panose="05000000000000000000" pitchFamily="2" charset="2"/>
                <a:sym typeface="Wingdings" panose="05000000000000000000" pitchFamily="2" charset="2"/>
              </a:rPr>
              <a:t></a:t>
            </a:r>
            <a:r>
              <a:rPr lang="en-US" altLang="de-DE" sz="2000" dirty="0" err="1"/>
              <a:t>Förderung</a:t>
            </a:r>
            <a:r>
              <a:rPr lang="en-US" altLang="de-DE" sz="2000" dirty="0"/>
              <a:t> </a:t>
            </a:r>
            <a:r>
              <a:rPr lang="en-US" altLang="de-DE" sz="2000" dirty="0" err="1"/>
              <a:t>durch</a:t>
            </a:r>
            <a:r>
              <a:rPr lang="en-US" altLang="de-DE" sz="2000" dirty="0"/>
              <a:t> </a:t>
            </a:r>
            <a:r>
              <a:rPr lang="en-US" altLang="de-DE" sz="2000" dirty="0" err="1"/>
              <a:t>innere</a:t>
            </a:r>
            <a:r>
              <a:rPr lang="en-US" altLang="de-DE" sz="2000" dirty="0"/>
              <a:t> und </a:t>
            </a:r>
            <a:r>
              <a:rPr lang="en-US" altLang="de-DE" sz="2000" dirty="0" err="1"/>
              <a:t>äußere</a:t>
            </a:r>
            <a:r>
              <a:rPr lang="en-US" altLang="de-DE" sz="2000" dirty="0"/>
              <a:t> </a:t>
            </a:r>
            <a:r>
              <a:rPr lang="en-US" altLang="de-DE" sz="2000" dirty="0" err="1"/>
              <a:t>Differenzierung</a:t>
            </a:r>
            <a:r>
              <a:rPr lang="en-US" altLang="de-DE" sz="2000" dirty="0"/>
              <a:t> </a:t>
            </a:r>
            <a:br>
              <a:rPr lang="en-US" altLang="de-DE" sz="2000" dirty="0"/>
            </a:br>
            <a:r>
              <a:rPr lang="en-US" altLang="de-DE" sz="2000" dirty="0">
                <a:latin typeface="Wingdings" panose="05000000000000000000" pitchFamily="2" charset="2"/>
                <a:sym typeface="Wingdings" panose="05000000000000000000" pitchFamily="2" charset="2"/>
              </a:rPr>
              <a:t></a:t>
            </a:r>
            <a:r>
              <a:rPr lang="en-US" altLang="de-DE" sz="2000" dirty="0"/>
              <a:t>Positive </a:t>
            </a:r>
            <a:r>
              <a:rPr lang="en-US" altLang="de-DE" sz="2000" dirty="0" err="1"/>
              <a:t>Lernatmosphäre</a:t>
            </a:r>
            <a:r>
              <a:rPr lang="en-US" altLang="de-DE" sz="2000" dirty="0"/>
              <a:t>  </a:t>
            </a:r>
            <a:br>
              <a:rPr lang="en-US" altLang="de-DE" sz="2000" dirty="0"/>
            </a:br>
            <a:r>
              <a:rPr lang="en-US" altLang="de-DE" sz="2000" dirty="0">
                <a:latin typeface="Wingdings" panose="05000000000000000000" pitchFamily="2" charset="2"/>
                <a:sym typeface="Wingdings" panose="05000000000000000000" pitchFamily="2" charset="2"/>
              </a:rPr>
              <a:t></a:t>
            </a:r>
            <a:r>
              <a:rPr lang="en-US" altLang="de-DE" sz="2000" dirty="0" err="1"/>
              <a:t>Außerschulisches</a:t>
            </a:r>
            <a:r>
              <a:rPr lang="en-US" altLang="de-DE" sz="2000" dirty="0"/>
              <a:t> Lernen  -  </a:t>
            </a:r>
            <a:r>
              <a:rPr lang="en-US" altLang="de-DE" sz="2000" dirty="0" err="1"/>
              <a:t>Einbeziehung</a:t>
            </a:r>
            <a:r>
              <a:rPr lang="en-US" altLang="de-DE" sz="2000" dirty="0"/>
              <a:t> von </a:t>
            </a:r>
            <a:r>
              <a:rPr lang="en-US" altLang="de-DE" sz="2000" dirty="0" err="1"/>
              <a:t>Experten</a:t>
            </a:r>
            <a:br>
              <a:rPr lang="en-US" altLang="de-DE" sz="2000" dirty="0"/>
            </a:br>
            <a:r>
              <a:rPr lang="en-US" altLang="de-DE" sz="2000" dirty="0">
                <a:latin typeface="Wingdings" panose="05000000000000000000" pitchFamily="2" charset="2"/>
                <a:sym typeface="Wingdings" panose="05000000000000000000" pitchFamily="2" charset="2"/>
              </a:rPr>
              <a:t></a:t>
            </a:r>
            <a:r>
              <a:rPr lang="en-US" altLang="de-DE" sz="2000" dirty="0" err="1"/>
              <a:t>Digitales</a:t>
            </a:r>
            <a:r>
              <a:rPr lang="en-US" altLang="de-DE" sz="2000" dirty="0"/>
              <a:t> Lernen</a:t>
            </a:r>
            <a:br>
              <a:rPr lang="en-US" altLang="de-DE" sz="2000" dirty="0"/>
            </a:br>
            <a:r>
              <a:rPr lang="en-US" altLang="de-DE" sz="2000" dirty="0">
                <a:latin typeface="Wingdings" panose="05000000000000000000" pitchFamily="2" charset="2"/>
                <a:sym typeface="Wingdings" panose="05000000000000000000" pitchFamily="2" charset="2"/>
              </a:rPr>
              <a:t></a:t>
            </a:r>
            <a:r>
              <a:rPr lang="en-US" altLang="de-DE" sz="2000" dirty="0" err="1"/>
              <a:t>Inklusiver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Unterricht</a:t>
            </a:r>
            <a:r>
              <a:rPr lang="en-US" altLang="de-DE" sz="2000" dirty="0"/>
              <a:t> – </a:t>
            </a:r>
            <a:r>
              <a:rPr lang="en-US" altLang="de-DE" sz="2000" dirty="0" err="1"/>
              <a:t>integrativer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Unterricht</a:t>
            </a:r>
            <a:br>
              <a:rPr lang="en-US" altLang="de-DE" sz="2000" dirty="0"/>
            </a:br>
            <a:r>
              <a:rPr lang="en-US" altLang="de-DE" sz="2000" dirty="0">
                <a:latin typeface="Wingdings" panose="05000000000000000000" pitchFamily="2" charset="2"/>
                <a:sym typeface="Wingdings" panose="05000000000000000000" pitchFamily="2" charset="2"/>
              </a:rPr>
              <a:t></a:t>
            </a:r>
            <a:r>
              <a:rPr lang="en-US" altLang="de-DE" sz="2000" dirty="0" err="1"/>
              <a:t>Leseförderung</a:t>
            </a:r>
            <a:r>
              <a:rPr lang="en-US" altLang="de-DE" sz="2000" dirty="0"/>
              <a:t>: </a:t>
            </a:r>
            <a:r>
              <a:rPr lang="de-DE" altLang="de-DE" sz="2000" dirty="0"/>
              <a:t>Programm Antolin –</a:t>
            </a:r>
            <a:r>
              <a:rPr lang="en-US" altLang="de-DE" sz="2000" dirty="0"/>
              <a:t> </a:t>
            </a:r>
            <a:r>
              <a:rPr lang="en-US" altLang="de-DE" sz="2000" dirty="0" err="1"/>
              <a:t>Lesepaten</a:t>
            </a:r>
            <a:r>
              <a:rPr lang="en-US" altLang="de-DE" sz="2000" dirty="0"/>
              <a:t> – </a:t>
            </a:r>
            <a:r>
              <a:rPr lang="en-US" altLang="de-DE" sz="2000" dirty="0" err="1"/>
              <a:t>Bücherei</a:t>
            </a:r>
            <a:r>
              <a:rPr lang="en-US" altLang="de-DE" sz="2000" dirty="0"/>
              <a:t> – </a:t>
            </a:r>
            <a:br>
              <a:rPr lang="en-US" altLang="de-DE" sz="2000" dirty="0"/>
            </a:br>
            <a:r>
              <a:rPr lang="en-US" altLang="de-DE" sz="2000" dirty="0"/>
              <a:t>  </a:t>
            </a:r>
            <a:r>
              <a:rPr lang="en-US" altLang="de-DE" sz="2000" dirty="0" err="1"/>
              <a:t>Welttag</a:t>
            </a:r>
            <a:r>
              <a:rPr lang="en-US" altLang="de-DE" sz="2000" dirty="0"/>
              <a:t> des Buches – </a:t>
            </a:r>
            <a:r>
              <a:rPr lang="en-US" altLang="de-DE" sz="2000" dirty="0" err="1"/>
              <a:t>Bundesweiter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Vorlesetag</a:t>
            </a:r>
            <a:r>
              <a:rPr lang="en-US" altLang="de-DE" sz="2000" dirty="0"/>
              <a:t> – </a:t>
            </a:r>
            <a:r>
              <a:rPr lang="en-US" altLang="de-DE" sz="2000" dirty="0" err="1"/>
              <a:t>Konzepte</a:t>
            </a:r>
            <a:r>
              <a:rPr lang="en-US" altLang="de-DE" sz="2000" dirty="0"/>
              <a:t> </a:t>
            </a:r>
            <a:r>
              <a:rPr lang="en-US" altLang="de-DE" sz="2000" dirty="0" err="1"/>
              <a:t>FiLBY</a:t>
            </a:r>
            <a:r>
              <a:rPr lang="en-US" altLang="de-DE" sz="2000" dirty="0"/>
              <a:t> und Smart</a:t>
            </a:r>
            <a:br>
              <a:rPr lang="en-US" altLang="de-DE" sz="2000" dirty="0"/>
            </a:br>
            <a:endParaRPr lang="en-US" altLang="de-DE" sz="2000" dirty="0"/>
          </a:p>
        </p:txBody>
      </p:sp>
      <p:sp>
        <p:nvSpPr>
          <p:cNvPr id="9225" name="Rectangle 24">
            <a:extLst>
              <a:ext uri="{FF2B5EF4-FFF2-40B4-BE49-F238E27FC236}">
                <a16:creationId xmlns:a16="http://schemas.microsoft.com/office/drawing/2014/main" id="{7DBCB05D-3846-F1C0-BD2B-378DFFEB340F}"/>
              </a:ext>
            </a:extLst>
          </p:cNvPr>
          <p:cNvSpPr>
            <a:spLocks/>
          </p:cNvSpPr>
          <p:nvPr/>
        </p:nvSpPr>
        <p:spPr bwMode="auto">
          <a:xfrm>
            <a:off x="609600" y="787400"/>
            <a:ext cx="63119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Unterrichtsqualität</a:t>
            </a:r>
          </a:p>
        </p:txBody>
      </p:sp>
      <p:sp>
        <p:nvSpPr>
          <p:cNvPr id="9226" name="Rectangle 6">
            <a:extLst>
              <a:ext uri="{FF2B5EF4-FFF2-40B4-BE49-F238E27FC236}">
                <a16:creationId xmlns:a16="http://schemas.microsoft.com/office/drawing/2014/main" id="{9853C442-D53E-DC20-95F1-4FFEFCD31EE8}"/>
              </a:ext>
            </a:extLst>
          </p:cNvPr>
          <p:cNvSpPr>
            <a:spLocks/>
          </p:cNvSpPr>
          <p:nvPr/>
        </p:nvSpPr>
        <p:spPr bwMode="auto">
          <a:xfrm>
            <a:off x="2268538" y="5661025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9227" name="Bild 3">
            <a:extLst>
              <a:ext uri="{FF2B5EF4-FFF2-40B4-BE49-F238E27FC236}">
                <a16:creationId xmlns:a16="http://schemas.microsoft.com/office/drawing/2014/main" id="{0D4DD126-955F-142E-EB21-9B2C45F38B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1">
            <a:extLst>
              <a:ext uri="{FF2B5EF4-FFF2-40B4-BE49-F238E27FC236}">
                <a16:creationId xmlns:a16="http://schemas.microsoft.com/office/drawing/2014/main" id="{53057B30-F5B2-FFDD-827B-EEDB1D91B597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0243" name="Freeform 2">
            <a:extLst>
              <a:ext uri="{FF2B5EF4-FFF2-40B4-BE49-F238E27FC236}">
                <a16:creationId xmlns:a16="http://schemas.microsoft.com/office/drawing/2014/main" id="{CE6C45C2-422F-8A29-1236-51E994E2F0D1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0244" name="Freeform 3">
            <a:extLst>
              <a:ext uri="{FF2B5EF4-FFF2-40B4-BE49-F238E27FC236}">
                <a16:creationId xmlns:a16="http://schemas.microsoft.com/office/drawing/2014/main" id="{45043AA6-E0EB-32C7-19C4-1EBCC100BBAA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0245" name="Group 6">
            <a:extLst>
              <a:ext uri="{FF2B5EF4-FFF2-40B4-BE49-F238E27FC236}">
                <a16:creationId xmlns:a16="http://schemas.microsoft.com/office/drawing/2014/main" id="{37358A99-B7B7-DF43-290B-2F6288DD793E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0264" name="Freeform 4">
              <a:extLst>
                <a:ext uri="{FF2B5EF4-FFF2-40B4-BE49-F238E27FC236}">
                  <a16:creationId xmlns:a16="http://schemas.microsoft.com/office/drawing/2014/main" id="{2EDDFC09-1FDF-9D56-CF00-92922E672D5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0265" name="Freeform 5">
              <a:extLst>
                <a:ext uri="{FF2B5EF4-FFF2-40B4-BE49-F238E27FC236}">
                  <a16:creationId xmlns:a16="http://schemas.microsoft.com/office/drawing/2014/main" id="{4E45496F-51AA-BB59-B091-9D2028CC210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0246" name="Group 19">
            <a:extLst>
              <a:ext uri="{FF2B5EF4-FFF2-40B4-BE49-F238E27FC236}">
                <a16:creationId xmlns:a16="http://schemas.microsoft.com/office/drawing/2014/main" id="{EB9AC625-FD64-0680-46ED-6C140636686F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0252" name="Group 17">
              <a:extLst>
                <a:ext uri="{FF2B5EF4-FFF2-40B4-BE49-F238E27FC236}">
                  <a16:creationId xmlns:a16="http://schemas.microsoft.com/office/drawing/2014/main" id="{6E7A429B-A479-27DA-CACE-A885CC308F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0254" name="Freeform 7">
                <a:extLst>
                  <a:ext uri="{FF2B5EF4-FFF2-40B4-BE49-F238E27FC236}">
                    <a16:creationId xmlns:a16="http://schemas.microsoft.com/office/drawing/2014/main" id="{914A4B54-608A-FA5D-5E79-EA1A99DDF3F5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0255" name="Group 16">
                <a:extLst>
                  <a:ext uri="{FF2B5EF4-FFF2-40B4-BE49-F238E27FC236}">
                    <a16:creationId xmlns:a16="http://schemas.microsoft.com/office/drawing/2014/main" id="{8DF2DD5F-5524-246D-06DE-86064DCBFE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0256" name="Freeform 8">
                  <a:extLst>
                    <a:ext uri="{FF2B5EF4-FFF2-40B4-BE49-F238E27FC236}">
                      <a16:creationId xmlns:a16="http://schemas.microsoft.com/office/drawing/2014/main" id="{18118546-509A-EF2A-C66A-07A794011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57" name="Freeform 9">
                  <a:extLst>
                    <a:ext uri="{FF2B5EF4-FFF2-40B4-BE49-F238E27FC236}">
                      <a16:creationId xmlns:a16="http://schemas.microsoft.com/office/drawing/2014/main" id="{0C04F9AB-1A33-FF72-60E8-15B2B847EA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58" name="Freeform 10">
                  <a:extLst>
                    <a:ext uri="{FF2B5EF4-FFF2-40B4-BE49-F238E27FC236}">
                      <a16:creationId xmlns:a16="http://schemas.microsoft.com/office/drawing/2014/main" id="{D5DD1707-FC6D-DDD9-79E2-5CABF3A73D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59" name="Freeform 11">
                  <a:extLst>
                    <a:ext uri="{FF2B5EF4-FFF2-40B4-BE49-F238E27FC236}">
                      <a16:creationId xmlns:a16="http://schemas.microsoft.com/office/drawing/2014/main" id="{E868D31B-D35F-602F-5223-93680D4B18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0" name="Freeform 12">
                  <a:extLst>
                    <a:ext uri="{FF2B5EF4-FFF2-40B4-BE49-F238E27FC236}">
                      <a16:creationId xmlns:a16="http://schemas.microsoft.com/office/drawing/2014/main" id="{EC9175F4-B879-43DF-356B-B0D98BDB88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1" name="Freeform 13">
                  <a:extLst>
                    <a:ext uri="{FF2B5EF4-FFF2-40B4-BE49-F238E27FC236}">
                      <a16:creationId xmlns:a16="http://schemas.microsoft.com/office/drawing/2014/main" id="{AE3C4C88-3ACA-6ECE-9F13-C504423BA7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2" name="Freeform 14">
                  <a:extLst>
                    <a:ext uri="{FF2B5EF4-FFF2-40B4-BE49-F238E27FC236}">
                      <a16:creationId xmlns:a16="http://schemas.microsoft.com/office/drawing/2014/main" id="{E4DDD571-13E7-B613-C58F-D5B29BE05B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3" name="Freeform 15">
                  <a:extLst>
                    <a:ext uri="{FF2B5EF4-FFF2-40B4-BE49-F238E27FC236}">
                      <a16:creationId xmlns:a16="http://schemas.microsoft.com/office/drawing/2014/main" id="{758E7086-FB11-A6BA-88F3-C3A1A2BC83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0253" name="Line 18">
              <a:extLst>
                <a:ext uri="{FF2B5EF4-FFF2-40B4-BE49-F238E27FC236}">
                  <a16:creationId xmlns:a16="http://schemas.microsoft.com/office/drawing/2014/main" id="{D88FB6F0-9A0D-F01E-CDDD-8A98C14DFC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0247" name="Picture 20">
            <a:extLst>
              <a:ext uri="{FF2B5EF4-FFF2-40B4-BE49-F238E27FC236}">
                <a16:creationId xmlns:a16="http://schemas.microsoft.com/office/drawing/2014/main" id="{5AAAE513-E74A-73E7-4035-B13F60B7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48" name="Rectangle 23">
            <a:extLst>
              <a:ext uri="{FF2B5EF4-FFF2-40B4-BE49-F238E27FC236}">
                <a16:creationId xmlns:a16="http://schemas.microsoft.com/office/drawing/2014/main" id="{07D2CE75-B4DC-D5D4-BCF6-B2BB60265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339850"/>
            <a:ext cx="7802562" cy="4176713"/>
          </a:xfrm>
        </p:spPr>
        <p:txBody>
          <a:bodyPr/>
          <a:lstStyle/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/>
              <a:t>Gemeinde							    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 err="1"/>
              <a:t>Weiterführende</a:t>
            </a:r>
            <a:r>
              <a:rPr lang="en-US" altLang="de-DE" sz="1800" dirty="0"/>
              <a:t> </a:t>
            </a:r>
            <a:r>
              <a:rPr lang="en-US" altLang="de-DE" sz="1800" dirty="0" err="1"/>
              <a:t>Schulen</a:t>
            </a:r>
            <a:r>
              <a:rPr lang="en-US" altLang="de-DE" sz="1800" dirty="0"/>
              <a:t>, </a:t>
            </a:r>
            <a:r>
              <a:rPr lang="en-US" altLang="de-DE" sz="1800" dirty="0" err="1"/>
              <a:t>v.a.</a:t>
            </a:r>
            <a:r>
              <a:rPr lang="en-US" altLang="de-DE" sz="1800" dirty="0"/>
              <a:t>  MS Berglwaldschule, COG,TGR in USH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/>
              <a:t>Rupert-</a:t>
            </a:r>
            <a:r>
              <a:rPr lang="en-US" altLang="de-DE" sz="1800" dirty="0" err="1"/>
              <a:t>Egenberger</a:t>
            </a:r>
            <a:r>
              <a:rPr lang="en-US" altLang="de-DE" sz="1800" dirty="0"/>
              <a:t>-</a:t>
            </a:r>
            <a:r>
              <a:rPr lang="en-US" altLang="de-DE" sz="1800" dirty="0" err="1"/>
              <a:t>Förderzentrum</a:t>
            </a:r>
            <a:r>
              <a:rPr lang="en-US" altLang="de-DE" sz="1800" dirty="0"/>
              <a:t> (MSD an der Schule)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/>
              <a:t>Kath. und Ev. </a:t>
            </a:r>
            <a:r>
              <a:rPr lang="en-US" altLang="de-DE" sz="1800" dirty="0" err="1"/>
              <a:t>Kirche</a:t>
            </a:r>
            <a:r>
              <a:rPr lang="en-US" altLang="de-DE" sz="1800" dirty="0"/>
              <a:t>	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de-DE" altLang="de-DE" sz="1800" dirty="0"/>
              <a:t>Schule ohne Rassismus – Schule mit Courage - europäisches Netzwerk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 err="1"/>
              <a:t>Schulpsychologisches</a:t>
            </a:r>
            <a:r>
              <a:rPr lang="en-US" altLang="de-DE" sz="1800" dirty="0"/>
              <a:t> </a:t>
            </a:r>
            <a:r>
              <a:rPr lang="en-US" altLang="de-DE" sz="1800" dirty="0" err="1"/>
              <a:t>Beratungszentrum</a:t>
            </a:r>
            <a:r>
              <a:rPr lang="en-US" altLang="de-DE" sz="1800" dirty="0"/>
              <a:t> in USH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 err="1"/>
              <a:t>Polizeiinspektion</a:t>
            </a:r>
            <a:r>
              <a:rPr lang="en-US" altLang="de-DE" sz="1800" dirty="0"/>
              <a:t> 48 Oberschleißheim (</a:t>
            </a:r>
            <a:r>
              <a:rPr lang="en-US" altLang="de-DE" sz="1800" dirty="0" err="1"/>
              <a:t>Jugendbeamter</a:t>
            </a:r>
            <a:r>
              <a:rPr lang="en-US" altLang="de-DE" sz="1800" dirty="0"/>
              <a:t>)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 err="1"/>
              <a:t>Freiwillige</a:t>
            </a:r>
            <a:r>
              <a:rPr lang="en-US" altLang="de-DE" sz="1800" dirty="0"/>
              <a:t> </a:t>
            </a:r>
            <a:r>
              <a:rPr lang="en-US" altLang="de-DE" sz="1800" dirty="0" err="1"/>
              <a:t>Feuerwehr</a:t>
            </a:r>
            <a:r>
              <a:rPr lang="en-US" altLang="de-DE" sz="1800" dirty="0"/>
              <a:t> Oberschleißheim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/>
              <a:t>VHS Oberschleißheim 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/>
              <a:t>Gemeindebücherei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1800" dirty="0" err="1"/>
              <a:t>Münchner</a:t>
            </a:r>
            <a:r>
              <a:rPr lang="en-US" altLang="de-DE" sz="1800" dirty="0"/>
              <a:t> Bank </a:t>
            </a:r>
            <a:r>
              <a:rPr lang="en-US" altLang="de-DE" sz="1800" dirty="0" err="1"/>
              <a:t>eG</a:t>
            </a:r>
            <a:r>
              <a:rPr lang="en-US" altLang="de-DE" sz="1800" dirty="0"/>
              <a:t>, </a:t>
            </a:r>
            <a:r>
              <a:rPr lang="en-US" altLang="de-DE" sz="1800" dirty="0" err="1"/>
              <a:t>Filiale</a:t>
            </a:r>
            <a:r>
              <a:rPr lang="en-US" altLang="de-DE" sz="1800" dirty="0"/>
              <a:t> Oberschleißheim</a:t>
            </a:r>
          </a:p>
          <a:p>
            <a:pPr indent="0" eaLnBrk="1" hangingPunct="1">
              <a:buSzPct val="125000"/>
            </a:pPr>
            <a:endParaRPr lang="en-US" altLang="de-DE" sz="1400" dirty="0"/>
          </a:p>
        </p:txBody>
      </p:sp>
      <p:sp>
        <p:nvSpPr>
          <p:cNvPr id="10249" name="Rectangle 24">
            <a:extLst>
              <a:ext uri="{FF2B5EF4-FFF2-40B4-BE49-F238E27FC236}">
                <a16:creationId xmlns:a16="http://schemas.microsoft.com/office/drawing/2014/main" id="{9CE3A4FB-CDF2-B6D2-EB78-2926868F9313}"/>
              </a:ext>
            </a:extLst>
          </p:cNvPr>
          <p:cNvSpPr>
            <a:spLocks/>
          </p:cNvSpPr>
          <p:nvPr/>
        </p:nvSpPr>
        <p:spPr bwMode="auto">
          <a:xfrm>
            <a:off x="622300" y="177800"/>
            <a:ext cx="63119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Kooperationen</a:t>
            </a:r>
          </a:p>
        </p:txBody>
      </p:sp>
      <p:sp>
        <p:nvSpPr>
          <p:cNvPr id="10250" name="Rectangle 6">
            <a:extLst>
              <a:ext uri="{FF2B5EF4-FFF2-40B4-BE49-F238E27FC236}">
                <a16:creationId xmlns:a16="http://schemas.microsoft.com/office/drawing/2014/main" id="{49F9EDE2-D148-7CE6-33EB-446450CE1513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0251" name="Bild 3">
            <a:extLst>
              <a:ext uri="{FF2B5EF4-FFF2-40B4-BE49-F238E27FC236}">
                <a16:creationId xmlns:a16="http://schemas.microsoft.com/office/drawing/2014/main" id="{09598840-CD1E-6419-367B-D16FCC974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815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1">
            <a:extLst>
              <a:ext uri="{FF2B5EF4-FFF2-40B4-BE49-F238E27FC236}">
                <a16:creationId xmlns:a16="http://schemas.microsoft.com/office/drawing/2014/main" id="{9E6AB8C6-8328-0F73-3B8E-4D24E5EC2EB4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1267" name="Freeform 2">
            <a:extLst>
              <a:ext uri="{FF2B5EF4-FFF2-40B4-BE49-F238E27FC236}">
                <a16:creationId xmlns:a16="http://schemas.microsoft.com/office/drawing/2014/main" id="{A5616E14-D366-22F1-E2B0-7D187E1394AB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1268" name="Freeform 3">
            <a:extLst>
              <a:ext uri="{FF2B5EF4-FFF2-40B4-BE49-F238E27FC236}">
                <a16:creationId xmlns:a16="http://schemas.microsoft.com/office/drawing/2014/main" id="{76CA015C-739F-3D46-0A0C-10941ED12BE5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1269" name="Group 6">
            <a:extLst>
              <a:ext uri="{FF2B5EF4-FFF2-40B4-BE49-F238E27FC236}">
                <a16:creationId xmlns:a16="http://schemas.microsoft.com/office/drawing/2014/main" id="{6F18365B-67E5-E2E9-9352-3E0DF3E4D52E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1288" name="Freeform 4">
              <a:extLst>
                <a:ext uri="{FF2B5EF4-FFF2-40B4-BE49-F238E27FC236}">
                  <a16:creationId xmlns:a16="http://schemas.microsoft.com/office/drawing/2014/main" id="{A428557E-A0DC-2B59-AF1B-0924FF202F5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1289" name="Freeform 5">
              <a:extLst>
                <a:ext uri="{FF2B5EF4-FFF2-40B4-BE49-F238E27FC236}">
                  <a16:creationId xmlns:a16="http://schemas.microsoft.com/office/drawing/2014/main" id="{0A0D8D48-1A60-E143-1005-282134AB042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1270" name="Group 19">
            <a:extLst>
              <a:ext uri="{FF2B5EF4-FFF2-40B4-BE49-F238E27FC236}">
                <a16:creationId xmlns:a16="http://schemas.microsoft.com/office/drawing/2014/main" id="{0C26B0FD-209F-694D-6B61-370F920C1FBF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1276" name="Group 17">
              <a:extLst>
                <a:ext uri="{FF2B5EF4-FFF2-40B4-BE49-F238E27FC236}">
                  <a16:creationId xmlns:a16="http://schemas.microsoft.com/office/drawing/2014/main" id="{5B035937-8281-D5B3-28EE-A751760DB1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1278" name="Freeform 7">
                <a:extLst>
                  <a:ext uri="{FF2B5EF4-FFF2-40B4-BE49-F238E27FC236}">
                    <a16:creationId xmlns:a16="http://schemas.microsoft.com/office/drawing/2014/main" id="{7D693C1D-5A16-C774-3BEC-7711F12922DA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1279" name="Group 16">
                <a:extLst>
                  <a:ext uri="{FF2B5EF4-FFF2-40B4-BE49-F238E27FC236}">
                    <a16:creationId xmlns:a16="http://schemas.microsoft.com/office/drawing/2014/main" id="{585D1429-6F18-489B-E30F-A7C0B6B2EF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1280" name="Freeform 8">
                  <a:extLst>
                    <a:ext uri="{FF2B5EF4-FFF2-40B4-BE49-F238E27FC236}">
                      <a16:creationId xmlns:a16="http://schemas.microsoft.com/office/drawing/2014/main" id="{45A1426C-BCB6-8F9F-7169-1F4CB9852E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1" name="Freeform 9">
                  <a:extLst>
                    <a:ext uri="{FF2B5EF4-FFF2-40B4-BE49-F238E27FC236}">
                      <a16:creationId xmlns:a16="http://schemas.microsoft.com/office/drawing/2014/main" id="{5CEF92E1-1B9D-B141-CAA0-DDD85308C8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2" name="Freeform 10">
                  <a:extLst>
                    <a:ext uri="{FF2B5EF4-FFF2-40B4-BE49-F238E27FC236}">
                      <a16:creationId xmlns:a16="http://schemas.microsoft.com/office/drawing/2014/main" id="{F10F790E-FDD5-ABCA-9D7C-3F0E207A37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3" name="Freeform 11">
                  <a:extLst>
                    <a:ext uri="{FF2B5EF4-FFF2-40B4-BE49-F238E27FC236}">
                      <a16:creationId xmlns:a16="http://schemas.microsoft.com/office/drawing/2014/main" id="{F8DBFFAE-1493-10AD-9C26-343AAC3A1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4" name="Freeform 12">
                  <a:extLst>
                    <a:ext uri="{FF2B5EF4-FFF2-40B4-BE49-F238E27FC236}">
                      <a16:creationId xmlns:a16="http://schemas.microsoft.com/office/drawing/2014/main" id="{5EA323C5-0DEA-94AD-C027-3355486E64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5" name="Freeform 13">
                  <a:extLst>
                    <a:ext uri="{FF2B5EF4-FFF2-40B4-BE49-F238E27FC236}">
                      <a16:creationId xmlns:a16="http://schemas.microsoft.com/office/drawing/2014/main" id="{F3DAA211-CFBE-4767-1AA6-A50F1A4BBE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6" name="Freeform 14">
                  <a:extLst>
                    <a:ext uri="{FF2B5EF4-FFF2-40B4-BE49-F238E27FC236}">
                      <a16:creationId xmlns:a16="http://schemas.microsoft.com/office/drawing/2014/main" id="{339E6FDC-41EF-6F3A-0525-CA2B937F78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1287" name="Freeform 15">
                  <a:extLst>
                    <a:ext uri="{FF2B5EF4-FFF2-40B4-BE49-F238E27FC236}">
                      <a16:creationId xmlns:a16="http://schemas.microsoft.com/office/drawing/2014/main" id="{373A0604-1752-D4AF-5D29-071B65EFBF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1277" name="Line 18">
              <a:extLst>
                <a:ext uri="{FF2B5EF4-FFF2-40B4-BE49-F238E27FC236}">
                  <a16:creationId xmlns:a16="http://schemas.microsoft.com/office/drawing/2014/main" id="{34D6EAF8-D2E8-0833-B299-9E8AD3D2A1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1271" name="Picture 20">
            <a:extLst>
              <a:ext uri="{FF2B5EF4-FFF2-40B4-BE49-F238E27FC236}">
                <a16:creationId xmlns:a16="http://schemas.microsoft.com/office/drawing/2014/main" id="{28BEEAB8-7B6A-27CA-A8E5-B1EECCD51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2" name="Rectangle 23">
            <a:extLst>
              <a:ext uri="{FF2B5EF4-FFF2-40B4-BE49-F238E27FC236}">
                <a16:creationId xmlns:a16="http://schemas.microsoft.com/office/drawing/2014/main" id="{CAD2E063-39D6-2388-EC04-0DA0122E3BF8}"/>
              </a:ext>
            </a:extLst>
          </p:cNvPr>
          <p:cNvSpPr>
            <a:spLocks/>
          </p:cNvSpPr>
          <p:nvPr/>
        </p:nvSpPr>
        <p:spPr bwMode="auto">
          <a:xfrm>
            <a:off x="647700" y="1268413"/>
            <a:ext cx="84709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1800" dirty="0" err="1">
                <a:ea typeface="MS PGothic" panose="020B0600070205080204" pitchFamily="34" charset="-128"/>
              </a:rPr>
              <a:t>Kindergärten</a:t>
            </a:r>
            <a:r>
              <a:rPr lang="en-US" altLang="de-DE" sz="1800" dirty="0">
                <a:ea typeface="MS PGothic" panose="020B0600070205080204" pitchFamily="34" charset="-128"/>
              </a:rPr>
              <a:t> in Oberschleißheim</a:t>
            </a: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18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1800" dirty="0" err="1">
                <a:ea typeface="MS PGothic" panose="020B0600070205080204" pitchFamily="34" charset="-128"/>
              </a:rPr>
              <a:t>Hort</a:t>
            </a:r>
            <a:r>
              <a:rPr lang="en-US" altLang="de-DE" sz="1800" dirty="0">
                <a:ea typeface="MS PGothic" panose="020B0600070205080204" pitchFamily="34" charset="-128"/>
              </a:rPr>
              <a:t> in der Parksiedlung</a:t>
            </a: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18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1800" dirty="0">
                <a:ea typeface="MS PGothic" panose="020B0600070205080204" pitchFamily="34" charset="-128"/>
              </a:rPr>
              <a:t>AWO </a:t>
            </a:r>
            <a:r>
              <a:rPr lang="de-DE" altLang="de-DE" sz="1800" dirty="0"/>
              <a:t>Kreisverband München-Land e.V. </a:t>
            </a:r>
            <a:r>
              <a:rPr lang="de-DE" altLang="de-DE" sz="1800"/>
              <a:t>(Kinder- </a:t>
            </a:r>
            <a:r>
              <a:rPr lang="de-DE" altLang="de-DE" sz="1800" dirty="0"/>
              <a:t>und Jugendsozialarbeit, Lernen lernen)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endParaRPr lang="en-US" altLang="de-DE" sz="18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1800" dirty="0">
                <a:ea typeface="MS PGothic" panose="020B0600070205080204" pitchFamily="34" charset="-128"/>
              </a:rPr>
              <a:t>Nachbarschaftshilfe Oberschleißheim (</a:t>
            </a:r>
            <a:r>
              <a:rPr lang="en-US" altLang="de-DE" sz="1800" dirty="0" err="1">
                <a:ea typeface="MS PGothic" panose="020B0600070205080204" pitchFamily="34" charset="-128"/>
              </a:rPr>
              <a:t>Offener</a:t>
            </a:r>
            <a:r>
              <a:rPr lang="en-US" altLang="de-DE" sz="1800" dirty="0">
                <a:ea typeface="MS PGothic" panose="020B0600070205080204" pitchFamily="34" charset="-128"/>
              </a:rPr>
              <a:t> </a:t>
            </a:r>
            <a:r>
              <a:rPr lang="en-US" altLang="de-DE" sz="1800" dirty="0" err="1">
                <a:ea typeface="MS PGothic" panose="020B0600070205080204" pitchFamily="34" charset="-128"/>
              </a:rPr>
              <a:t>Ganztag</a:t>
            </a:r>
            <a:r>
              <a:rPr lang="en-US" altLang="de-DE" sz="1800" dirty="0">
                <a:ea typeface="MS PGothic" panose="020B0600070205080204" pitchFamily="34" charset="-128"/>
              </a:rPr>
              <a:t> + “</a:t>
            </a:r>
            <a:r>
              <a:rPr lang="en-US" altLang="ja-JP" sz="1800" dirty="0">
                <a:ea typeface="MS PGothic" panose="020B0600070205080204" pitchFamily="34" charset="-128"/>
              </a:rPr>
              <a:t>FAMI</a:t>
            </a:r>
            <a:r>
              <a:rPr lang="en-US" altLang="de-DE" sz="1800" dirty="0">
                <a:ea typeface="MS PGothic" panose="020B0600070205080204" pitchFamily="34" charset="-128"/>
              </a:rPr>
              <a:t>”</a:t>
            </a:r>
            <a:r>
              <a:rPr lang="en-US" altLang="ja-JP" sz="1800" dirty="0">
                <a:ea typeface="MS PGothic" panose="020B0600070205080204" pitchFamily="34" charset="-128"/>
              </a:rPr>
              <a:t>)</a:t>
            </a: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18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1800" dirty="0" err="1">
                <a:ea typeface="MS PGothic" panose="020B0600070205080204" pitchFamily="34" charset="-128"/>
              </a:rPr>
              <a:t>Freizeitstätte</a:t>
            </a:r>
            <a:r>
              <a:rPr lang="en-US" altLang="de-DE" sz="1800" dirty="0">
                <a:ea typeface="MS PGothic" panose="020B0600070205080204" pitchFamily="34" charset="-128"/>
              </a:rPr>
              <a:t> Planet ‘O</a:t>
            </a:r>
            <a:r>
              <a:rPr lang="ja-JP" altLang="en-US" sz="1800" dirty="0">
                <a:latin typeface="Arial" panose="020B0604020202020204" pitchFamily="34" charset="0"/>
                <a:ea typeface="MS PGothic" panose="020B0600070205080204" pitchFamily="34" charset="-128"/>
              </a:rPr>
              <a:t>’ </a:t>
            </a:r>
            <a:r>
              <a:rPr lang="en-US" altLang="ja-JP" sz="1800" dirty="0">
                <a:ea typeface="MS PGothic" panose="020B0600070205080204" pitchFamily="34" charset="-128"/>
              </a:rPr>
              <a:t>(</a:t>
            </a:r>
            <a:r>
              <a:rPr lang="en-US" altLang="ja-JP" sz="1800" dirty="0" err="1">
                <a:ea typeface="MS PGothic" panose="020B0600070205080204" pitchFamily="34" charset="-128"/>
              </a:rPr>
              <a:t>Ferienbetreuung</a:t>
            </a:r>
            <a:r>
              <a:rPr lang="en-US" altLang="ja-JP" sz="1800" dirty="0">
                <a:ea typeface="MS PGothic" panose="020B0600070205080204" pitchFamily="34" charset="-128"/>
              </a:rPr>
              <a:t>/</a:t>
            </a:r>
            <a:r>
              <a:rPr lang="en-US" altLang="ja-JP" sz="1800" dirty="0" err="1">
                <a:ea typeface="MS PGothic" panose="020B0600070205080204" pitchFamily="34" charset="-128"/>
              </a:rPr>
              <a:t>Themenabende</a:t>
            </a:r>
            <a:r>
              <a:rPr lang="en-US" altLang="ja-JP" sz="1800" dirty="0">
                <a:ea typeface="MS PGothic" panose="020B0600070205080204" pitchFamily="34" charset="-128"/>
              </a:rPr>
              <a:t>/”</a:t>
            </a:r>
            <a:r>
              <a:rPr lang="en-US" altLang="ja-JP" sz="1800" dirty="0" err="1">
                <a:ea typeface="MS PGothic" panose="020B0600070205080204" pitchFamily="34" charset="-128"/>
              </a:rPr>
              <a:t>Lern</a:t>
            </a:r>
            <a:r>
              <a:rPr lang="en-US" altLang="ja-JP" sz="1800" dirty="0">
                <a:ea typeface="MS PGothic" panose="020B0600070205080204" pitchFamily="34" charset="-128"/>
              </a:rPr>
              <a:t> </a:t>
            </a:r>
            <a:r>
              <a:rPr lang="en-US" altLang="ja-JP" sz="1800" dirty="0" err="1">
                <a:ea typeface="MS PGothic" panose="020B0600070205080204" pitchFamily="34" charset="-128"/>
              </a:rPr>
              <a:t>mit</a:t>
            </a:r>
            <a:r>
              <a:rPr lang="en-US" altLang="ja-JP" sz="1800" dirty="0">
                <a:ea typeface="MS PGothic" panose="020B0600070205080204" pitchFamily="34" charset="-128"/>
              </a:rPr>
              <a:t>”)</a:t>
            </a: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endParaRPr lang="en-US" altLang="ja-JP" sz="18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ja-JP" sz="1800" dirty="0">
                <a:ea typeface="MS PGothic" panose="020B0600070205080204" pitchFamily="34" charset="-128"/>
              </a:rPr>
              <a:t>A</a:t>
            </a:r>
            <a:r>
              <a:rPr lang="en-US" altLang="de-DE" sz="1800" i="1" dirty="0"/>
              <a:t>K</a:t>
            </a:r>
            <a:r>
              <a:rPr lang="en-US" altLang="de-DE" sz="1800" dirty="0"/>
              <a:t>  </a:t>
            </a:r>
            <a:r>
              <a:rPr lang="en-US" altLang="de-DE" sz="1800" i="1" dirty="0"/>
              <a:t>“</a:t>
            </a:r>
            <a:r>
              <a:rPr lang="en-US" altLang="de-DE" sz="1800" i="1" dirty="0" err="1"/>
              <a:t>Tourismus</a:t>
            </a:r>
            <a:r>
              <a:rPr lang="en-US" altLang="de-DE" sz="1800" dirty="0"/>
              <a:t> &amp;</a:t>
            </a:r>
            <a:r>
              <a:rPr lang="en-US" altLang="de-DE" sz="1800" i="1" dirty="0"/>
              <a:t>Schule</a:t>
            </a:r>
            <a:r>
              <a:rPr lang="en-US" altLang="de-DE" sz="1800" dirty="0"/>
              <a:t>“ des </a:t>
            </a:r>
            <a:r>
              <a:rPr lang="en-US" altLang="de-DE" sz="1800" i="1" dirty="0" err="1"/>
              <a:t>Tourismusverbands</a:t>
            </a:r>
            <a:r>
              <a:rPr lang="en-US" altLang="de-DE" sz="1800" dirty="0"/>
              <a:t> </a:t>
            </a:r>
            <a:r>
              <a:rPr lang="en-US" altLang="de-DE" sz="1800" i="1" dirty="0"/>
              <a:t>Oberschleißheim</a:t>
            </a:r>
            <a:r>
              <a:rPr lang="en-US" altLang="de-DE" sz="1800" dirty="0"/>
              <a:t> </a:t>
            </a:r>
            <a:endParaRPr lang="en-US" altLang="de-DE" sz="18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1800" dirty="0">
              <a:ea typeface="ヒラギノ角ゴ ProN W3" pitchFamily="3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r>
              <a:rPr lang="en-US" altLang="de-DE" sz="1800" dirty="0" err="1">
                <a:ea typeface="ヒラギノ角ゴ ProN W3" pitchFamily="3" charset="-128"/>
              </a:rPr>
              <a:t>Siller’s</a:t>
            </a:r>
            <a:r>
              <a:rPr lang="en-US" altLang="de-DE" sz="1800" dirty="0">
                <a:ea typeface="ヒラギノ角ゴ ProN W3" pitchFamily="3" charset="-128"/>
              </a:rPr>
              <a:t> </a:t>
            </a:r>
            <a:r>
              <a:rPr lang="en-US" altLang="de-DE" sz="1800" dirty="0" err="1">
                <a:ea typeface="ヒラギノ角ゴ ProN W3" pitchFamily="3" charset="-128"/>
              </a:rPr>
              <a:t>frische</a:t>
            </a:r>
            <a:r>
              <a:rPr lang="en-US" altLang="de-DE" sz="1800" dirty="0">
                <a:ea typeface="ヒラギノ角ゴ ProN W3" pitchFamily="3" charset="-128"/>
              </a:rPr>
              <a:t> </a:t>
            </a:r>
            <a:r>
              <a:rPr lang="en-US" altLang="de-DE" sz="1800" dirty="0" err="1">
                <a:ea typeface="ヒラギノ角ゴ ProN W3" pitchFamily="3" charset="-128"/>
              </a:rPr>
              <a:t>Küche</a:t>
            </a:r>
            <a:r>
              <a:rPr lang="en-US" altLang="de-DE" sz="1800" dirty="0">
                <a:ea typeface="ヒラギノ角ゴ ProN W3" pitchFamily="3" charset="-128"/>
              </a:rPr>
              <a:t> – </a:t>
            </a:r>
            <a:r>
              <a:rPr lang="en-US" altLang="de-DE" sz="1800" dirty="0" err="1">
                <a:ea typeface="ヒラギノ角ゴ ProN W3" pitchFamily="3" charset="-128"/>
              </a:rPr>
              <a:t>unser</a:t>
            </a:r>
            <a:r>
              <a:rPr lang="en-US" altLang="de-DE" sz="1800" dirty="0">
                <a:ea typeface="ヒラギノ角ゴ ProN W3" pitchFamily="3" charset="-128"/>
              </a:rPr>
              <a:t> Caterer im </a:t>
            </a:r>
            <a:r>
              <a:rPr lang="en-US" altLang="de-DE" sz="1800" dirty="0" err="1">
                <a:ea typeface="ヒラギノ角ゴ ProN W3" pitchFamily="3" charset="-128"/>
              </a:rPr>
              <a:t>Offenen</a:t>
            </a:r>
            <a:r>
              <a:rPr lang="en-US" altLang="de-DE" sz="1800" dirty="0">
                <a:ea typeface="ヒラギノ角ゴ ProN W3" pitchFamily="3" charset="-128"/>
              </a:rPr>
              <a:t> </a:t>
            </a:r>
            <a:r>
              <a:rPr lang="en-US" altLang="de-DE" sz="1800" dirty="0" err="1">
                <a:ea typeface="ヒラギノ角ゴ ProN W3" pitchFamily="3" charset="-128"/>
              </a:rPr>
              <a:t>Ganztag</a:t>
            </a:r>
            <a:endParaRPr lang="en-US" altLang="de-DE" sz="1800" dirty="0">
              <a:ea typeface="ヒラギノ角ゴ ProN W3" pitchFamily="3" charset="-128"/>
            </a:endParaRPr>
          </a:p>
          <a:p>
            <a:pPr eaLnBrk="1" hangingPunct="1">
              <a:spcBef>
                <a:spcPct val="0"/>
              </a:spcBef>
              <a:buSzPct val="125000"/>
              <a:buFont typeface="Comic Sans MS" panose="030F0702030302020204" pitchFamily="66" charset="0"/>
              <a:buChar char="•"/>
            </a:pPr>
            <a:endParaRPr lang="en-US" altLang="de-DE" sz="2400" dirty="0">
              <a:ea typeface="ヒラギノ角ゴ ProN W3" pitchFamily="3" charset="-128"/>
            </a:endParaRPr>
          </a:p>
          <a:p>
            <a:pPr eaLnBrk="1" hangingPunct="1">
              <a:spcBef>
                <a:spcPct val="0"/>
              </a:spcBef>
              <a:buSzPct val="125000"/>
            </a:pPr>
            <a:endParaRPr lang="en-US" altLang="de-DE" sz="2400" dirty="0">
              <a:solidFill>
                <a:schemeClr val="tx1"/>
              </a:solidFill>
              <a:latin typeface="Arial" panose="020B0604020202020204" pitchFamily="34" charset="0"/>
              <a:ea typeface="ヒラギノ角ゴ ProN W3" pitchFamily="3" charset="-128"/>
              <a:sym typeface="Arial" panose="020B0604020202020204" pitchFamily="34" charset="0"/>
            </a:endParaRPr>
          </a:p>
        </p:txBody>
      </p:sp>
      <p:sp>
        <p:nvSpPr>
          <p:cNvPr id="11273" name="Rectangle 24">
            <a:extLst>
              <a:ext uri="{FF2B5EF4-FFF2-40B4-BE49-F238E27FC236}">
                <a16:creationId xmlns:a16="http://schemas.microsoft.com/office/drawing/2014/main" id="{FCEBA22E-283B-54B3-0E0E-5B4725027140}"/>
              </a:ext>
            </a:extLst>
          </p:cNvPr>
          <p:cNvSpPr>
            <a:spLocks/>
          </p:cNvSpPr>
          <p:nvPr/>
        </p:nvSpPr>
        <p:spPr bwMode="auto">
          <a:xfrm>
            <a:off x="635000" y="190500"/>
            <a:ext cx="63119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Kooperationen</a:t>
            </a:r>
          </a:p>
        </p:txBody>
      </p:sp>
      <p:sp>
        <p:nvSpPr>
          <p:cNvPr id="11274" name="Rectangle 6">
            <a:extLst>
              <a:ext uri="{FF2B5EF4-FFF2-40B4-BE49-F238E27FC236}">
                <a16:creationId xmlns:a16="http://schemas.microsoft.com/office/drawing/2014/main" id="{CE48D22F-09B8-BDB6-F291-821A6B860085}"/>
              </a:ext>
            </a:extLst>
          </p:cNvPr>
          <p:cNvSpPr>
            <a:spLocks/>
          </p:cNvSpPr>
          <p:nvPr/>
        </p:nvSpPr>
        <p:spPr bwMode="auto">
          <a:xfrm>
            <a:off x="2124075" y="5732463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1275" name="Bild 3">
            <a:extLst>
              <a:ext uri="{FF2B5EF4-FFF2-40B4-BE49-F238E27FC236}">
                <a16:creationId xmlns:a16="http://schemas.microsoft.com/office/drawing/2014/main" id="{D497BC27-7A2C-5E94-5A32-5AFFE803FC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37368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1">
            <a:extLst>
              <a:ext uri="{FF2B5EF4-FFF2-40B4-BE49-F238E27FC236}">
                <a16:creationId xmlns:a16="http://schemas.microsoft.com/office/drawing/2014/main" id="{00D23BBC-982D-6C29-2B32-41AA2E9AF125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2291" name="Freeform 2">
            <a:extLst>
              <a:ext uri="{FF2B5EF4-FFF2-40B4-BE49-F238E27FC236}">
                <a16:creationId xmlns:a16="http://schemas.microsoft.com/office/drawing/2014/main" id="{9FDC66BB-6642-E5CD-C417-40C48A8958CD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2292" name="Freeform 3">
            <a:extLst>
              <a:ext uri="{FF2B5EF4-FFF2-40B4-BE49-F238E27FC236}">
                <a16:creationId xmlns:a16="http://schemas.microsoft.com/office/drawing/2014/main" id="{D22F4F12-C82E-52BD-8896-3FF92FB789E0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2293" name="Group 6">
            <a:extLst>
              <a:ext uri="{FF2B5EF4-FFF2-40B4-BE49-F238E27FC236}">
                <a16:creationId xmlns:a16="http://schemas.microsoft.com/office/drawing/2014/main" id="{643CB436-4E5B-2E65-AC88-96C381FCB580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2312" name="Freeform 4">
              <a:extLst>
                <a:ext uri="{FF2B5EF4-FFF2-40B4-BE49-F238E27FC236}">
                  <a16:creationId xmlns:a16="http://schemas.microsoft.com/office/drawing/2014/main" id="{3AD9F27F-7E07-2707-E4F9-D65BDD70236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2313" name="Freeform 5">
              <a:extLst>
                <a:ext uri="{FF2B5EF4-FFF2-40B4-BE49-F238E27FC236}">
                  <a16:creationId xmlns:a16="http://schemas.microsoft.com/office/drawing/2014/main" id="{B8BA40FC-034A-60F1-2ACA-2C16D561AB2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2294" name="Group 19">
            <a:extLst>
              <a:ext uri="{FF2B5EF4-FFF2-40B4-BE49-F238E27FC236}">
                <a16:creationId xmlns:a16="http://schemas.microsoft.com/office/drawing/2014/main" id="{57BDBB01-A591-D6F2-8C01-B4C7A0C442A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2300" name="Group 17">
              <a:extLst>
                <a:ext uri="{FF2B5EF4-FFF2-40B4-BE49-F238E27FC236}">
                  <a16:creationId xmlns:a16="http://schemas.microsoft.com/office/drawing/2014/main" id="{B634AB56-22D3-888F-309E-BCD29C91BE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2302" name="Freeform 7">
                <a:extLst>
                  <a:ext uri="{FF2B5EF4-FFF2-40B4-BE49-F238E27FC236}">
                    <a16:creationId xmlns:a16="http://schemas.microsoft.com/office/drawing/2014/main" id="{598BDCA3-22B1-849D-3B9F-D1E25D6AC2B3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2303" name="Group 16">
                <a:extLst>
                  <a:ext uri="{FF2B5EF4-FFF2-40B4-BE49-F238E27FC236}">
                    <a16:creationId xmlns:a16="http://schemas.microsoft.com/office/drawing/2014/main" id="{9709D55F-0C80-CA47-F1F5-D999D8EAA3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2304" name="Freeform 8">
                  <a:extLst>
                    <a:ext uri="{FF2B5EF4-FFF2-40B4-BE49-F238E27FC236}">
                      <a16:creationId xmlns:a16="http://schemas.microsoft.com/office/drawing/2014/main" id="{D6857E0A-F04E-71CE-2B20-72A6737BCA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5" name="Freeform 9">
                  <a:extLst>
                    <a:ext uri="{FF2B5EF4-FFF2-40B4-BE49-F238E27FC236}">
                      <a16:creationId xmlns:a16="http://schemas.microsoft.com/office/drawing/2014/main" id="{35D45971-1686-8CE3-43CB-AF468B4F0D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6" name="Freeform 10">
                  <a:extLst>
                    <a:ext uri="{FF2B5EF4-FFF2-40B4-BE49-F238E27FC236}">
                      <a16:creationId xmlns:a16="http://schemas.microsoft.com/office/drawing/2014/main" id="{3396A197-A582-11B9-F646-FB5336227F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7" name="Freeform 11">
                  <a:extLst>
                    <a:ext uri="{FF2B5EF4-FFF2-40B4-BE49-F238E27FC236}">
                      <a16:creationId xmlns:a16="http://schemas.microsoft.com/office/drawing/2014/main" id="{D69BC803-158E-BEC2-6E46-F5272706F7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8" name="Freeform 12">
                  <a:extLst>
                    <a:ext uri="{FF2B5EF4-FFF2-40B4-BE49-F238E27FC236}">
                      <a16:creationId xmlns:a16="http://schemas.microsoft.com/office/drawing/2014/main" id="{653C227E-635E-554F-1ACF-559C88ADC7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9" name="Freeform 13">
                  <a:extLst>
                    <a:ext uri="{FF2B5EF4-FFF2-40B4-BE49-F238E27FC236}">
                      <a16:creationId xmlns:a16="http://schemas.microsoft.com/office/drawing/2014/main" id="{4D1D109D-E5AC-26A6-F2FE-69EA6727DD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10" name="Freeform 14">
                  <a:extLst>
                    <a:ext uri="{FF2B5EF4-FFF2-40B4-BE49-F238E27FC236}">
                      <a16:creationId xmlns:a16="http://schemas.microsoft.com/office/drawing/2014/main" id="{A531E919-6BC4-602D-D93B-E6577C3258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11" name="Freeform 15">
                  <a:extLst>
                    <a:ext uri="{FF2B5EF4-FFF2-40B4-BE49-F238E27FC236}">
                      <a16:creationId xmlns:a16="http://schemas.microsoft.com/office/drawing/2014/main" id="{9111C127-4367-7A31-E1B3-11C9010535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2301" name="Line 18">
              <a:extLst>
                <a:ext uri="{FF2B5EF4-FFF2-40B4-BE49-F238E27FC236}">
                  <a16:creationId xmlns:a16="http://schemas.microsoft.com/office/drawing/2014/main" id="{BBEEB552-BB17-FC0E-4EE2-9C8CA21AF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2295" name="Rectangle 23">
            <a:extLst>
              <a:ext uri="{FF2B5EF4-FFF2-40B4-BE49-F238E27FC236}">
                <a16:creationId xmlns:a16="http://schemas.microsoft.com/office/drawing/2014/main" id="{127E21D4-275F-6488-2A80-5C65D1614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2284" y="1909762"/>
            <a:ext cx="6807200" cy="3606801"/>
          </a:xfrm>
        </p:spPr>
        <p:txBody>
          <a:bodyPr/>
          <a:lstStyle/>
          <a:p>
            <a:pPr indent="0" algn="ctr" eaLnBrk="1" hangingPunct="1">
              <a:lnSpc>
                <a:spcPct val="150000"/>
              </a:lnSpc>
            </a:pPr>
            <a:r>
              <a:rPr lang="en-US" altLang="de-DE" sz="2200" dirty="0"/>
              <a:t>Wir </a:t>
            </a:r>
            <a:r>
              <a:rPr lang="en-US" altLang="de-DE" sz="2200" dirty="0" err="1"/>
              <a:t>nutzen</a:t>
            </a:r>
            <a:r>
              <a:rPr lang="en-US" altLang="de-DE" sz="2200" dirty="0"/>
              <a:t> </a:t>
            </a:r>
            <a:r>
              <a:rPr lang="en-US" altLang="de-DE" sz="2200" dirty="0" err="1"/>
              <a:t>unser</a:t>
            </a:r>
            <a:r>
              <a:rPr lang="en-US" altLang="de-DE" sz="2200" dirty="0"/>
              <a:t> </a:t>
            </a:r>
            <a:r>
              <a:rPr lang="en-US" altLang="de-DE" sz="2200" dirty="0" err="1"/>
              <a:t>anregendes</a:t>
            </a:r>
            <a:r>
              <a:rPr lang="en-US" altLang="de-DE" sz="2200" dirty="0"/>
              <a:t> </a:t>
            </a:r>
            <a:r>
              <a:rPr lang="en-US" altLang="de-DE" sz="2200" dirty="0" err="1"/>
              <a:t>Umfeld</a:t>
            </a:r>
            <a:r>
              <a:rPr lang="en-US" altLang="de-DE" sz="2200" dirty="0"/>
              <a:t> </a:t>
            </a:r>
            <a:r>
              <a:rPr lang="en-US" altLang="de-DE" sz="2200" dirty="0" err="1"/>
              <a:t>rund</a:t>
            </a:r>
            <a:r>
              <a:rPr lang="en-US" altLang="de-DE" sz="2200" dirty="0"/>
              <a:t> um Oberschleißheim </a:t>
            </a:r>
            <a:r>
              <a:rPr lang="en-US" altLang="de-DE" sz="2200" dirty="0" err="1"/>
              <a:t>beim</a:t>
            </a:r>
            <a:r>
              <a:rPr lang="en-US" altLang="de-DE" sz="2200" dirty="0"/>
              <a:t> Lernen </a:t>
            </a:r>
            <a:r>
              <a:rPr lang="en-US" altLang="de-DE" sz="2200" dirty="0" err="1"/>
              <a:t>vor</a:t>
            </a:r>
            <a:r>
              <a:rPr lang="en-US" altLang="de-DE" sz="2200" dirty="0"/>
              <a:t> Ort und </a:t>
            </a:r>
            <a:r>
              <a:rPr lang="en-US" altLang="de-DE" sz="2200" dirty="0" err="1"/>
              <a:t>achten</a:t>
            </a:r>
            <a:r>
              <a:rPr lang="en-US" altLang="de-DE" sz="2200" dirty="0"/>
              <a:t> </a:t>
            </a:r>
            <a:r>
              <a:rPr lang="en-US" altLang="de-DE" sz="2200" dirty="0" err="1"/>
              <a:t>bei</a:t>
            </a:r>
            <a:r>
              <a:rPr lang="en-US" altLang="de-DE" sz="2200" dirty="0"/>
              <a:t> </a:t>
            </a:r>
            <a:r>
              <a:rPr lang="en-US" altLang="de-DE" sz="2200" dirty="0" err="1"/>
              <a:t>unseren</a:t>
            </a:r>
            <a:r>
              <a:rPr lang="en-US" altLang="de-DE" sz="2200" dirty="0"/>
              <a:t> </a:t>
            </a:r>
            <a:r>
              <a:rPr lang="en-US" altLang="de-DE" sz="2200" dirty="0" err="1"/>
              <a:t>Schülern</a:t>
            </a:r>
            <a:r>
              <a:rPr lang="en-US" altLang="de-DE" sz="2200" dirty="0"/>
              <a:t> auf </a:t>
            </a:r>
            <a:r>
              <a:rPr lang="en-US" altLang="de-DE" sz="2200" dirty="0" err="1"/>
              <a:t>einen</a:t>
            </a:r>
            <a:r>
              <a:rPr lang="en-US" altLang="de-DE" sz="2200" dirty="0"/>
              <a:t> </a:t>
            </a:r>
            <a:r>
              <a:rPr lang="en-US" altLang="de-DE" sz="2200" dirty="0" err="1"/>
              <a:t>wertschätzenden</a:t>
            </a:r>
            <a:r>
              <a:rPr lang="en-US" altLang="de-DE" sz="2200" dirty="0"/>
              <a:t> </a:t>
            </a:r>
            <a:r>
              <a:rPr lang="en-US" altLang="de-DE" sz="2200" dirty="0" err="1"/>
              <a:t>Umgang</a:t>
            </a:r>
            <a:r>
              <a:rPr lang="en-US" altLang="de-DE" sz="2200" dirty="0"/>
              <a:t> </a:t>
            </a:r>
            <a:r>
              <a:rPr lang="en-US" altLang="de-DE" sz="2200" dirty="0" err="1"/>
              <a:t>mit</a:t>
            </a:r>
            <a:r>
              <a:rPr lang="en-US" altLang="de-DE" sz="2200" dirty="0"/>
              <a:t> </a:t>
            </a:r>
            <a:r>
              <a:rPr lang="en-US" altLang="de-DE" sz="2200" dirty="0" err="1"/>
              <a:t>Natur</a:t>
            </a:r>
            <a:r>
              <a:rPr lang="en-US" altLang="de-DE" sz="2200" dirty="0"/>
              <a:t> und Kultur: </a:t>
            </a:r>
            <a:r>
              <a:rPr lang="en-US" altLang="de-DE" sz="2200" dirty="0" err="1"/>
              <a:t>Sportplätze</a:t>
            </a:r>
            <a:r>
              <a:rPr lang="en-US" altLang="de-DE" sz="2200" dirty="0"/>
              <a:t>, </a:t>
            </a:r>
            <a:r>
              <a:rPr lang="en-US" altLang="de-DE" sz="2200" dirty="0" err="1"/>
              <a:t>Schlossanlagen</a:t>
            </a:r>
            <a:r>
              <a:rPr lang="en-US" altLang="de-DE" sz="2200" dirty="0"/>
              <a:t>, Kirchen, Gemeindebücherei, Theater, Kino, </a:t>
            </a:r>
            <a:r>
              <a:rPr lang="en-US" altLang="de-DE" sz="2200" dirty="0" err="1"/>
              <a:t>Konzerte</a:t>
            </a:r>
            <a:r>
              <a:rPr lang="en-US" altLang="de-DE" sz="2200" dirty="0"/>
              <a:t>, </a:t>
            </a:r>
            <a:r>
              <a:rPr lang="en-US" altLang="de-DE" sz="2200" dirty="0" err="1"/>
              <a:t>Feuerwehr</a:t>
            </a:r>
            <a:r>
              <a:rPr lang="en-US" altLang="de-DE" sz="2200" dirty="0"/>
              <a:t>, Rathaus, </a:t>
            </a:r>
            <a:r>
              <a:rPr lang="en-US" altLang="de-DE" sz="2200" dirty="0" err="1"/>
              <a:t>Kinderfeste</a:t>
            </a:r>
            <a:r>
              <a:rPr lang="en-US" altLang="de-DE" sz="2200" dirty="0"/>
              <a:t>, </a:t>
            </a:r>
            <a:r>
              <a:rPr lang="en-US" altLang="de-DE" sz="2200" dirty="0" err="1"/>
              <a:t>Berglwald</a:t>
            </a:r>
            <a:r>
              <a:rPr lang="en-US" altLang="de-DE" sz="2200" dirty="0"/>
              <a:t> …</a:t>
            </a:r>
          </a:p>
        </p:txBody>
      </p:sp>
      <p:sp>
        <p:nvSpPr>
          <p:cNvPr id="12296" name="Rectangle 24">
            <a:extLst>
              <a:ext uri="{FF2B5EF4-FFF2-40B4-BE49-F238E27FC236}">
                <a16:creationId xmlns:a16="http://schemas.microsoft.com/office/drawing/2014/main" id="{57D4A268-DF43-55F7-F6B9-0A93EC775630}"/>
              </a:ext>
            </a:extLst>
          </p:cNvPr>
          <p:cNvSpPr>
            <a:spLocks/>
          </p:cNvSpPr>
          <p:nvPr/>
        </p:nvSpPr>
        <p:spPr bwMode="auto">
          <a:xfrm>
            <a:off x="611188" y="549275"/>
            <a:ext cx="6713537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>
                <a:solidFill>
                  <a:srgbClr val="FF8000"/>
                </a:solidFill>
                <a:ea typeface="MS PGothic" panose="020B0600070205080204" pitchFamily="34" charset="-128"/>
              </a:rPr>
              <a:t>Standort</a:t>
            </a:r>
          </a:p>
        </p:txBody>
      </p:sp>
      <p:pic>
        <p:nvPicPr>
          <p:cNvPr id="12297" name="Picture 20">
            <a:extLst>
              <a:ext uri="{FF2B5EF4-FFF2-40B4-BE49-F238E27FC236}">
                <a16:creationId xmlns:a16="http://schemas.microsoft.com/office/drawing/2014/main" id="{088E0C26-F0ED-629C-59FB-810D02958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516563"/>
            <a:ext cx="1168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8" name="Rectangle 6">
            <a:extLst>
              <a:ext uri="{FF2B5EF4-FFF2-40B4-BE49-F238E27FC236}">
                <a16:creationId xmlns:a16="http://schemas.microsoft.com/office/drawing/2014/main" id="{E5B84A4C-8122-017C-18A9-6C8D2CFB1E31}"/>
              </a:ext>
            </a:extLst>
          </p:cNvPr>
          <p:cNvSpPr>
            <a:spLocks/>
          </p:cNvSpPr>
          <p:nvPr/>
        </p:nvSpPr>
        <p:spPr bwMode="auto">
          <a:xfrm>
            <a:off x="2124075" y="6000750"/>
            <a:ext cx="515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de-DE" sz="1800">
                <a:solidFill>
                  <a:srgbClr val="0044FE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Times New Roman" panose="02020603050405020304" pitchFamily="18" charset="0"/>
              </a:rPr>
              <a:t>Grundschule in der Parksiedlung Oberschleißheim</a:t>
            </a:r>
            <a:endParaRPr lang="en-US" altLang="de-DE" sz="2200">
              <a:solidFill>
                <a:srgbClr val="0044FE"/>
              </a:solidFill>
              <a:latin typeface="Calibri" panose="020F0502020204030204" pitchFamily="34" charset="0"/>
              <a:ea typeface="MS PGothic" panose="020B0600070205080204" pitchFamily="34" charset="-128"/>
              <a:sym typeface="Times New Roman" panose="02020603050405020304" pitchFamily="18" charset="0"/>
            </a:endParaRPr>
          </a:p>
        </p:txBody>
      </p:sp>
      <p:pic>
        <p:nvPicPr>
          <p:cNvPr id="12299" name="Bild 3">
            <a:extLst>
              <a:ext uri="{FF2B5EF4-FFF2-40B4-BE49-F238E27FC236}">
                <a16:creationId xmlns:a16="http://schemas.microsoft.com/office/drawing/2014/main" id="{F6D4E267-3B71-4C69-F934-B0483608E4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56895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1_Standard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808080"/>
      </a:lt2>
      <a:accent1>
        <a:srgbClr val="00B8FF"/>
      </a:accent1>
      <a:accent2>
        <a:srgbClr val="333399"/>
      </a:accent2>
      <a:accent3>
        <a:srgbClr val="FFFFFF"/>
      </a:accent3>
      <a:accent4>
        <a:srgbClr val="DADADA"/>
      </a:accent4>
      <a:accent5>
        <a:srgbClr val="AAD8F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andard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808080"/>
      </a:lt2>
      <a:accent1>
        <a:srgbClr val="00B8FF"/>
      </a:accent1>
      <a:accent2>
        <a:srgbClr val="333399"/>
      </a:accent2>
      <a:accent3>
        <a:srgbClr val="FFFFFF"/>
      </a:accent3>
      <a:accent4>
        <a:srgbClr val="DADADA"/>
      </a:accent4>
      <a:accent5>
        <a:srgbClr val="AAD8F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wnload xmlns="5b958040-0fd7-4365-a864-249813c5c3ab">i.maerz</Download>
    <TaxCatchAll xmlns="365447a2-ae07-4418-ab3d-4dcb717a5cf1" xsi:nil="true"/>
    <lcf76f155ced4ddcb4097134ff3c332f xmlns="5b958040-0fd7-4365-a864-249813c5c3a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DBAE709BA4EC4280BCD6F7255D410A" ma:contentTypeVersion="19" ma:contentTypeDescription="Ein neues Dokument erstellen." ma:contentTypeScope="" ma:versionID="e782216795e6630c984ba97414acd668">
  <xsd:schema xmlns:xsd="http://www.w3.org/2001/XMLSchema" xmlns:xs="http://www.w3.org/2001/XMLSchema" xmlns:p="http://schemas.microsoft.com/office/2006/metadata/properties" xmlns:ns2="5b958040-0fd7-4365-a864-249813c5c3ab" xmlns:ns3="365447a2-ae07-4418-ab3d-4dcb717a5cf1" targetNamespace="http://schemas.microsoft.com/office/2006/metadata/properties" ma:root="true" ma:fieldsID="40f07c8ef5877346def58e2afbf50cb9" ns2:_="" ns3:_="">
    <xsd:import namespace="5b958040-0fd7-4365-a864-249813c5c3ab"/>
    <xsd:import namespace="365447a2-ae07-4418-ab3d-4dcb717a5c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Download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58040-0fd7-4365-a864-249813c5c3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7eda474a-911b-4489-a1d8-132d56fd7a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Download" ma:index="24" ma:displayName="Download " ma:default="i.maerz" ma:description="Die Datei wurde zur weiteren Bearbeitung von Irene März heruntergeladen." ma:format="Dropdown" ma:internalName="Download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5447a2-ae07-4418-ab3d-4dcb717a5cf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88e508a-6993-465a-8955-04ef3b277de4}" ma:internalName="TaxCatchAll" ma:showField="CatchAllData" ma:web="365447a2-ae07-4418-ab3d-4dcb717a5c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6291B4-C02E-4D64-90B9-DE0FF461A7A4}">
  <ds:schemaRefs>
    <ds:schemaRef ds:uri="http://schemas.microsoft.com/office/2006/metadata/properties"/>
    <ds:schemaRef ds:uri="http://schemas.microsoft.com/office/infopath/2007/PartnerControls"/>
    <ds:schemaRef ds:uri="5b958040-0fd7-4365-a864-249813c5c3ab"/>
    <ds:schemaRef ds:uri="365447a2-ae07-4418-ab3d-4dcb717a5cf1"/>
  </ds:schemaRefs>
</ds:datastoreItem>
</file>

<file path=customXml/itemProps2.xml><?xml version="1.0" encoding="utf-8"?>
<ds:datastoreItem xmlns:ds="http://schemas.openxmlformats.org/officeDocument/2006/customXml" ds:itemID="{CA8219ED-C65E-4188-98EA-F5C68ED582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958040-0fd7-4365-a864-249813c5c3ab"/>
    <ds:schemaRef ds:uri="365447a2-ae07-4418-ab3d-4dcb717a5c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747897-9EDD-4E84-B48F-0529C72782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1354</Words>
  <Characters>0</Characters>
  <Application>Microsoft Office PowerPoint</Application>
  <PresentationFormat>Bildschirmpräsentation (4:3)</PresentationFormat>
  <Lines>0</Lines>
  <Paragraphs>230</Paragraphs>
  <Slides>24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5" baseType="lpstr">
      <vt:lpstr>MS PGothic</vt:lpstr>
      <vt:lpstr>Arial</vt:lpstr>
      <vt:lpstr>Calibri</vt:lpstr>
      <vt:lpstr>Comic Sans MS</vt:lpstr>
      <vt:lpstr>Times New Roman</vt:lpstr>
      <vt:lpstr>Wingdings</vt:lpstr>
      <vt:lpstr>ヒラギノ明朝 ProN W6</vt:lpstr>
      <vt:lpstr>ヒラギノ角ゴ ProN W3</vt:lpstr>
      <vt:lpstr>1_Standarddesign</vt:lpstr>
      <vt:lpstr>Standarddesign</vt:lpstr>
      <vt:lpstr>Document</vt:lpstr>
      <vt:lpstr>Herzlich Willkommen in der ersten Klasse </vt:lpstr>
      <vt:lpstr>Schuldaten</vt:lpstr>
      <vt:lpstr>PowerPoint-Präsentation</vt:lpstr>
      <vt:lpstr>Das ist uns wichtig</vt:lpstr>
      <vt:lpstr>PowerPoint-Präsentation</vt:lpstr>
      <vt:lpstr>Zeitgemäßer Unterricht mit wechselnden Arbeitsformen und   Methoden Förderung durch innere und äußere Differenzierung  Positive Lernatmosphäre   Außerschulisches Lernen  -  Einbeziehung von Experten Digitales Lernen Inklusiver Unterricht – integrativer Unterricht Leseförderung: Programm Antolin – Lesepaten – Bücherei –    Welttag des Buches – Bundesweiter Vorlesetag – Konzepte FiLBY und Smart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in der Klasse 1c</dc:title>
  <dc:creator>haras</dc:creator>
  <cp:lastModifiedBy>heike.frenzel</cp:lastModifiedBy>
  <cp:revision>389</cp:revision>
  <cp:lastPrinted>2017-02-07T10:46:24Z</cp:lastPrinted>
  <dcterms:modified xsi:type="dcterms:W3CDTF">2026-02-24T16:38:15Z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0x01010034DBAE709BA4EC4280BCD6F7255D410A</vt:lpwstr>
  </property>
</Properties>
</file>